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7"/>
  </p:sldMasterIdLst>
  <p:sldIdLst>
    <p:sldId id="258" r:id="rId8"/>
    <p:sldId id="259" r:id="rId9"/>
  </p:sldIdLst>
  <p:sldSz cx="9906000" cy="6858000" type="A4"/>
  <p:notesSz cx="7023100" cy="93091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6F3"/>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912" autoAdjust="0"/>
    <p:restoredTop sz="94660" autoAdjust="0"/>
  </p:normalViewPr>
  <p:slideViewPr>
    <p:cSldViewPr snapToObjects="1">
      <p:cViewPr varScale="1">
        <p:scale>
          <a:sx n="92" d="100"/>
          <a:sy n="92" d="100"/>
        </p:scale>
        <p:origin x="1336" y="6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Master" Target="slideMasters/slide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viewProps" Target="viewProps.xml"/><Relationship Id="rId5" Type="http://schemas.openxmlformats.org/officeDocument/2006/relationships/customXml" Target="../customXml/item5.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ean Canvas">
    <p:spTree>
      <p:nvGrpSpPr>
        <p:cNvPr id="1" name=""/>
        <p:cNvGrpSpPr/>
        <p:nvPr/>
      </p:nvGrpSpPr>
      <p:grpSpPr>
        <a:xfrm>
          <a:off x="0" y="0"/>
          <a:ext cx="0" cy="0"/>
          <a:chOff x="0" y="0"/>
          <a:chExt cx="0" cy="0"/>
        </a:xfrm>
      </p:grpSpPr>
      <p:sp>
        <p:nvSpPr>
          <p:cNvPr id="25" name="Text Placeholder 8"/>
          <p:cNvSpPr>
            <a:spLocks noGrp="1"/>
          </p:cNvSpPr>
          <p:nvPr>
            <p:ph type="body" sz="quarter" idx="25"/>
          </p:nvPr>
        </p:nvSpPr>
        <p:spPr>
          <a:xfrm>
            <a:off x="9372600" y="208461"/>
            <a:ext cx="412750" cy="228600"/>
          </a:xfrm>
          <a:prstGeom prst="rect">
            <a:avLst/>
          </a:prstGeom>
          <a:noFill/>
          <a:ln>
            <a:noFill/>
          </a:ln>
        </p:spPr>
        <p:txBody>
          <a:bodyPr vert="horz"/>
          <a:lstStyle>
            <a:lvl1pPr marL="0" indent="0">
              <a:buNone/>
              <a:defRPr sz="900">
                <a:solidFill>
                  <a:schemeClr val="tx2"/>
                </a:solidFill>
                <a:latin typeface="Times New Roman" panose="02020603050405020304" pitchFamily="18" charset="0"/>
                <a:ea typeface="黑体" panose="02010609060101010101" pitchFamily="49" charset="-122"/>
                <a:cs typeface="Times New Roman" panose="02020603050405020304" pitchFamily="18" charset="0"/>
              </a:defRPr>
            </a:lvl1pPr>
          </a:lstStyle>
          <a:p>
            <a:pPr lvl="0"/>
            <a:r>
              <a:rPr lang="en-GB" dirty="0"/>
              <a:t>Click to edit Master text styles</a:t>
            </a:r>
          </a:p>
        </p:txBody>
      </p:sp>
      <p:sp>
        <p:nvSpPr>
          <p:cNvPr id="16" name="Text Placeholder 8">
            <a:extLst>
              <a:ext uri="{FF2B5EF4-FFF2-40B4-BE49-F238E27FC236}">
                <a16:creationId xmlns:a16="http://schemas.microsoft.com/office/drawing/2014/main" id="{6CE34352-5376-2655-8E02-B43A3630CC32}"/>
              </a:ext>
            </a:extLst>
          </p:cNvPr>
          <p:cNvSpPr>
            <a:spLocks noGrp="1"/>
          </p:cNvSpPr>
          <p:nvPr>
            <p:ph type="body" sz="quarter" idx="26"/>
          </p:nvPr>
        </p:nvSpPr>
        <p:spPr>
          <a:xfrm>
            <a:off x="7696200" y="172538"/>
            <a:ext cx="1143000" cy="284661"/>
          </a:xfrm>
          <a:prstGeom prst="rect">
            <a:avLst/>
          </a:prstGeom>
          <a:noFill/>
          <a:ln>
            <a:noFill/>
          </a:ln>
        </p:spPr>
        <p:txBody>
          <a:bodyPr vert="horz"/>
          <a:lstStyle>
            <a:lvl1pPr marL="0" indent="0">
              <a:buNone/>
              <a:defRPr sz="900">
                <a:solidFill>
                  <a:schemeClr val="tx2"/>
                </a:solidFill>
                <a:latin typeface="Times New Roman" panose="02020603050405020304" pitchFamily="18" charset="0"/>
                <a:ea typeface="黑体" panose="02010609060101010101" pitchFamily="49" charset="-122"/>
                <a:cs typeface="Times New Roman" panose="02020603050405020304" pitchFamily="18" charset="0"/>
              </a:defRPr>
            </a:lvl1pPr>
          </a:lstStyle>
          <a:p>
            <a:pPr lvl="0"/>
            <a:r>
              <a:rPr lang="en-GB" dirty="0"/>
              <a:t>Click to edit Master text styles</a:t>
            </a:r>
          </a:p>
        </p:txBody>
      </p:sp>
      <p:sp>
        <p:nvSpPr>
          <p:cNvPr id="18" name="Text Placeholder 8">
            <a:extLst>
              <a:ext uri="{FF2B5EF4-FFF2-40B4-BE49-F238E27FC236}">
                <a16:creationId xmlns:a16="http://schemas.microsoft.com/office/drawing/2014/main" id="{C792563D-CE44-7832-EBEC-F51E61B12AB8}"/>
              </a:ext>
            </a:extLst>
          </p:cNvPr>
          <p:cNvSpPr>
            <a:spLocks noGrp="1"/>
          </p:cNvSpPr>
          <p:nvPr>
            <p:ph type="body" sz="quarter" idx="27"/>
          </p:nvPr>
        </p:nvSpPr>
        <p:spPr>
          <a:xfrm>
            <a:off x="5457180" y="181620"/>
            <a:ext cx="1905000" cy="255442"/>
          </a:xfrm>
          <a:prstGeom prst="rect">
            <a:avLst/>
          </a:prstGeom>
          <a:noFill/>
          <a:ln>
            <a:noFill/>
          </a:ln>
        </p:spPr>
        <p:txBody>
          <a:bodyPr vert="horz"/>
          <a:lstStyle>
            <a:lvl1pPr marL="0" indent="0">
              <a:buNone/>
              <a:defRPr sz="900">
                <a:solidFill>
                  <a:schemeClr val="tx2"/>
                </a:solidFill>
                <a:latin typeface="Times New Roman" panose="02020603050405020304" pitchFamily="18" charset="0"/>
                <a:ea typeface="黑体" panose="02010609060101010101" pitchFamily="49" charset="-122"/>
                <a:cs typeface="Times New Roman" panose="02020603050405020304" pitchFamily="18" charset="0"/>
              </a:defRPr>
            </a:lvl1pPr>
          </a:lstStyle>
          <a:p>
            <a:pPr lvl="0"/>
            <a:r>
              <a:rPr lang="en-GB" dirty="0"/>
              <a:t>Click to edit Master text styles</a:t>
            </a:r>
          </a:p>
        </p:txBody>
      </p:sp>
      <p:sp>
        <p:nvSpPr>
          <p:cNvPr id="21" name="Text Placeholder 8">
            <a:extLst>
              <a:ext uri="{FF2B5EF4-FFF2-40B4-BE49-F238E27FC236}">
                <a16:creationId xmlns:a16="http://schemas.microsoft.com/office/drawing/2014/main" id="{2041EA47-2E90-595F-D1E9-62C1CF4F1B75}"/>
              </a:ext>
            </a:extLst>
          </p:cNvPr>
          <p:cNvSpPr>
            <a:spLocks noGrp="1"/>
          </p:cNvSpPr>
          <p:nvPr>
            <p:ph type="body" sz="quarter" idx="28"/>
          </p:nvPr>
        </p:nvSpPr>
        <p:spPr>
          <a:xfrm>
            <a:off x="3018780" y="166324"/>
            <a:ext cx="1372956" cy="214676"/>
          </a:xfrm>
          <a:prstGeom prst="rect">
            <a:avLst/>
          </a:prstGeom>
          <a:noFill/>
          <a:ln>
            <a:noFill/>
          </a:ln>
        </p:spPr>
        <p:txBody>
          <a:bodyPr vert="horz"/>
          <a:lstStyle>
            <a:lvl1pPr marL="0" indent="0">
              <a:buNone/>
              <a:defRPr sz="900">
                <a:solidFill>
                  <a:schemeClr val="tx2"/>
                </a:solidFill>
                <a:latin typeface="Times New Roman" panose="02020603050405020304" pitchFamily="18" charset="0"/>
                <a:ea typeface="黑体" panose="02010609060101010101" pitchFamily="49" charset="-122"/>
                <a:cs typeface="Times New Roman" panose="02020603050405020304" pitchFamily="18" charset="0"/>
              </a:defRPr>
            </a:lvl1pPr>
          </a:lstStyle>
          <a:p>
            <a:pPr lvl="0"/>
            <a:r>
              <a:rPr lang="en-GB" dirty="0"/>
              <a:t>Click to edit Master text styles</a:t>
            </a:r>
          </a:p>
        </p:txBody>
      </p:sp>
      <p:sp>
        <p:nvSpPr>
          <p:cNvPr id="27" name="Text Placeholder 8">
            <a:extLst>
              <a:ext uri="{FF2B5EF4-FFF2-40B4-BE49-F238E27FC236}">
                <a16:creationId xmlns:a16="http://schemas.microsoft.com/office/drawing/2014/main" id="{B78209BE-9A89-8389-AABB-CCF1BC105FF4}"/>
              </a:ext>
            </a:extLst>
          </p:cNvPr>
          <p:cNvSpPr>
            <a:spLocks noGrp="1"/>
          </p:cNvSpPr>
          <p:nvPr>
            <p:ph type="body" sz="quarter" idx="29"/>
          </p:nvPr>
        </p:nvSpPr>
        <p:spPr>
          <a:xfrm>
            <a:off x="381000" y="1304946"/>
            <a:ext cx="1743076" cy="214482"/>
          </a:xfrm>
          <a:prstGeom prst="rect">
            <a:avLst/>
          </a:prstGeom>
          <a:noFill/>
          <a:ln>
            <a:noFill/>
          </a:ln>
        </p:spPr>
        <p:txBody>
          <a:bodyPr vert="horz"/>
          <a:lstStyle>
            <a:lvl1pPr marL="0" indent="0">
              <a:buNone/>
              <a:defRPr sz="900">
                <a:solidFill>
                  <a:schemeClr val="tx2"/>
                </a:solidFill>
                <a:latin typeface="Times New Roman" panose="02020603050405020304" pitchFamily="18" charset="0"/>
                <a:ea typeface="黑体" panose="02010609060101010101" pitchFamily="49" charset="-122"/>
                <a:cs typeface="Times New Roman" panose="02020603050405020304" pitchFamily="18" charset="0"/>
              </a:defRPr>
            </a:lvl1pPr>
          </a:lstStyle>
          <a:p>
            <a:pPr lvl="0"/>
            <a:r>
              <a:rPr lang="en-GB" dirty="0"/>
              <a:t>Click to edit Master text styles</a:t>
            </a:r>
          </a:p>
        </p:txBody>
      </p:sp>
      <p:sp>
        <p:nvSpPr>
          <p:cNvPr id="28" name="Text Placeholder 8">
            <a:extLst>
              <a:ext uri="{FF2B5EF4-FFF2-40B4-BE49-F238E27FC236}">
                <a16:creationId xmlns:a16="http://schemas.microsoft.com/office/drawing/2014/main" id="{D6A4D5D7-92EB-E334-EB93-55F951D34DFC}"/>
              </a:ext>
            </a:extLst>
          </p:cNvPr>
          <p:cNvSpPr>
            <a:spLocks noGrp="1"/>
          </p:cNvSpPr>
          <p:nvPr>
            <p:ph type="body" sz="quarter" idx="30"/>
          </p:nvPr>
        </p:nvSpPr>
        <p:spPr>
          <a:xfrm>
            <a:off x="2590800" y="1304752"/>
            <a:ext cx="1905000" cy="214676"/>
          </a:xfrm>
          <a:prstGeom prst="rect">
            <a:avLst/>
          </a:prstGeom>
          <a:noFill/>
          <a:ln>
            <a:noFill/>
          </a:ln>
        </p:spPr>
        <p:txBody>
          <a:bodyPr vert="horz"/>
          <a:lstStyle>
            <a:lvl1pPr marL="0" indent="0">
              <a:buNone/>
              <a:defRPr sz="900">
                <a:solidFill>
                  <a:schemeClr val="tx2"/>
                </a:solidFill>
                <a:latin typeface="Times New Roman" panose="02020603050405020304" pitchFamily="18" charset="0"/>
                <a:ea typeface="黑体" panose="02010609060101010101" pitchFamily="49" charset="-122"/>
                <a:cs typeface="Times New Roman" panose="02020603050405020304" pitchFamily="18" charset="0"/>
              </a:defRPr>
            </a:lvl1pPr>
          </a:lstStyle>
          <a:p>
            <a:pPr lvl="0"/>
            <a:r>
              <a:rPr lang="en-GB" dirty="0"/>
              <a:t>Click to edit Master text styles</a:t>
            </a:r>
          </a:p>
        </p:txBody>
      </p:sp>
      <p:sp>
        <p:nvSpPr>
          <p:cNvPr id="29" name="Text Placeholder 8">
            <a:extLst>
              <a:ext uri="{FF2B5EF4-FFF2-40B4-BE49-F238E27FC236}">
                <a16:creationId xmlns:a16="http://schemas.microsoft.com/office/drawing/2014/main" id="{2E73A70C-AACD-EF6A-4CFB-F15B02CC09CA}"/>
              </a:ext>
            </a:extLst>
          </p:cNvPr>
          <p:cNvSpPr>
            <a:spLocks noGrp="1"/>
          </p:cNvSpPr>
          <p:nvPr>
            <p:ph type="body" sz="quarter" idx="31"/>
          </p:nvPr>
        </p:nvSpPr>
        <p:spPr>
          <a:xfrm>
            <a:off x="4800600" y="1304946"/>
            <a:ext cx="4876800" cy="214676"/>
          </a:xfrm>
          <a:prstGeom prst="rect">
            <a:avLst/>
          </a:prstGeom>
          <a:noFill/>
          <a:ln>
            <a:noFill/>
          </a:ln>
        </p:spPr>
        <p:txBody>
          <a:bodyPr vert="horz"/>
          <a:lstStyle>
            <a:lvl1pPr marL="0" indent="0">
              <a:buNone/>
              <a:defRPr sz="900">
                <a:solidFill>
                  <a:schemeClr val="tx2"/>
                </a:solidFill>
                <a:latin typeface="Times New Roman" panose="02020603050405020304" pitchFamily="18" charset="0"/>
                <a:ea typeface="黑体" panose="02010609060101010101" pitchFamily="49" charset="-122"/>
                <a:cs typeface="Times New Roman" panose="02020603050405020304" pitchFamily="18" charset="0"/>
              </a:defRPr>
            </a:lvl1pPr>
          </a:lstStyle>
          <a:p>
            <a:pPr lvl="0"/>
            <a:r>
              <a:rPr lang="en-GB" dirty="0"/>
              <a:t>Click to edit Master text styles</a:t>
            </a:r>
          </a:p>
        </p:txBody>
      </p:sp>
      <p:sp>
        <p:nvSpPr>
          <p:cNvPr id="30" name="Text Placeholder 8">
            <a:extLst>
              <a:ext uri="{FF2B5EF4-FFF2-40B4-BE49-F238E27FC236}">
                <a16:creationId xmlns:a16="http://schemas.microsoft.com/office/drawing/2014/main" id="{AFF7FF81-0DCC-5259-BA04-ABB8E4FFAEDA}"/>
              </a:ext>
            </a:extLst>
          </p:cNvPr>
          <p:cNvSpPr>
            <a:spLocks noGrp="1"/>
          </p:cNvSpPr>
          <p:nvPr>
            <p:ph type="body" sz="quarter" idx="32" hasCustomPrompt="1"/>
          </p:nvPr>
        </p:nvSpPr>
        <p:spPr>
          <a:xfrm>
            <a:off x="1066800" y="4191000"/>
            <a:ext cx="799344" cy="304800"/>
          </a:xfrm>
          <a:prstGeom prst="rect">
            <a:avLst/>
          </a:prstGeom>
          <a:noFill/>
          <a:ln>
            <a:noFill/>
          </a:ln>
        </p:spPr>
        <p:txBody>
          <a:bodyPr vert="horz"/>
          <a:lstStyle>
            <a:lvl1pPr marL="0" indent="0">
              <a:buNone/>
              <a:defRPr sz="900" b="1">
                <a:solidFill>
                  <a:schemeClr val="accent6">
                    <a:lumMod val="50000"/>
                  </a:schemeClr>
                </a:solidFill>
                <a:latin typeface="Times New Roman" panose="02020603050405020304" pitchFamily="18" charset="0"/>
                <a:ea typeface="黑体" panose="02010609060101010101" pitchFamily="49" charset="-122"/>
                <a:cs typeface="Times New Roman" panose="02020603050405020304" pitchFamily="18" charset="0"/>
              </a:defRPr>
            </a:lvl1pPr>
          </a:lstStyle>
          <a:p>
            <a:pPr lvl="0"/>
            <a:r>
              <a:rPr lang="en-GB" dirty="0"/>
              <a:t>Click to edit</a:t>
            </a:r>
          </a:p>
        </p:txBody>
      </p:sp>
      <p:sp>
        <p:nvSpPr>
          <p:cNvPr id="31" name="Text Placeholder 8">
            <a:extLst>
              <a:ext uri="{FF2B5EF4-FFF2-40B4-BE49-F238E27FC236}">
                <a16:creationId xmlns:a16="http://schemas.microsoft.com/office/drawing/2014/main" id="{3D57D961-DE1A-02E7-BD44-15CD8563DCB7}"/>
              </a:ext>
            </a:extLst>
          </p:cNvPr>
          <p:cNvSpPr>
            <a:spLocks noGrp="1"/>
          </p:cNvSpPr>
          <p:nvPr>
            <p:ph type="body" sz="quarter" idx="33"/>
          </p:nvPr>
        </p:nvSpPr>
        <p:spPr>
          <a:xfrm>
            <a:off x="4726238" y="4191000"/>
            <a:ext cx="4876800" cy="214676"/>
          </a:xfrm>
          <a:prstGeom prst="rect">
            <a:avLst/>
          </a:prstGeom>
          <a:noFill/>
          <a:ln>
            <a:noFill/>
          </a:ln>
        </p:spPr>
        <p:txBody>
          <a:bodyPr vert="horz"/>
          <a:lstStyle>
            <a:lvl1pPr marL="0" indent="0">
              <a:buNone/>
              <a:defRPr sz="900">
                <a:latin typeface="Times New Roman" panose="02020603050405020304" pitchFamily="18" charset="0"/>
                <a:ea typeface="黑体" panose="02010609060101010101" pitchFamily="49" charset="-122"/>
                <a:cs typeface="Times New Roman" panose="02020603050405020304" pitchFamily="18" charset="0"/>
              </a:defRPr>
            </a:lvl1pPr>
          </a:lstStyle>
          <a:p>
            <a:pPr lvl="0"/>
            <a:r>
              <a:rPr lang="en-GB" dirty="0"/>
              <a:t>Click to edit Master text styles</a:t>
            </a:r>
          </a:p>
        </p:txBody>
      </p:sp>
      <p:sp>
        <p:nvSpPr>
          <p:cNvPr id="32" name="Text Placeholder 8">
            <a:extLst>
              <a:ext uri="{FF2B5EF4-FFF2-40B4-BE49-F238E27FC236}">
                <a16:creationId xmlns:a16="http://schemas.microsoft.com/office/drawing/2014/main" id="{B6AF0E89-8E15-99D6-7E2D-8DEC2C892FE5}"/>
              </a:ext>
            </a:extLst>
          </p:cNvPr>
          <p:cNvSpPr>
            <a:spLocks noGrp="1"/>
          </p:cNvSpPr>
          <p:nvPr>
            <p:ph type="body" sz="quarter" idx="34"/>
          </p:nvPr>
        </p:nvSpPr>
        <p:spPr>
          <a:xfrm>
            <a:off x="350635" y="5867400"/>
            <a:ext cx="4041101" cy="214676"/>
          </a:xfrm>
          <a:prstGeom prst="rect">
            <a:avLst/>
          </a:prstGeom>
          <a:noFill/>
          <a:ln>
            <a:noFill/>
          </a:ln>
        </p:spPr>
        <p:txBody>
          <a:bodyPr vert="horz"/>
          <a:lstStyle>
            <a:lvl1pPr marL="0" indent="0">
              <a:buNone/>
              <a:defRPr sz="900">
                <a:latin typeface="Times New Roman" panose="02020603050405020304" pitchFamily="18" charset="0"/>
                <a:ea typeface="黑体" panose="02010609060101010101" pitchFamily="49" charset="-122"/>
                <a:cs typeface="Times New Roman" panose="02020603050405020304" pitchFamily="18" charset="0"/>
              </a:defRPr>
            </a:lvl1pPr>
          </a:lstStyle>
          <a:p>
            <a:pPr lvl="0"/>
            <a:r>
              <a:rPr lang="en-GB" dirty="0"/>
              <a:t>Click to edit Master text styles</a:t>
            </a:r>
          </a:p>
        </p:txBody>
      </p:sp>
      <p:sp>
        <p:nvSpPr>
          <p:cNvPr id="33" name="Text Placeholder 8">
            <a:extLst>
              <a:ext uri="{FF2B5EF4-FFF2-40B4-BE49-F238E27FC236}">
                <a16:creationId xmlns:a16="http://schemas.microsoft.com/office/drawing/2014/main" id="{5D0B9E3E-2304-1A59-EB5F-2F4B7E7FC42B}"/>
              </a:ext>
            </a:extLst>
          </p:cNvPr>
          <p:cNvSpPr>
            <a:spLocks noGrp="1"/>
          </p:cNvSpPr>
          <p:nvPr>
            <p:ph type="body" sz="quarter" idx="35"/>
          </p:nvPr>
        </p:nvSpPr>
        <p:spPr>
          <a:xfrm>
            <a:off x="4800600" y="5867400"/>
            <a:ext cx="4802438" cy="214676"/>
          </a:xfrm>
          <a:prstGeom prst="rect">
            <a:avLst/>
          </a:prstGeom>
          <a:noFill/>
          <a:ln>
            <a:noFill/>
          </a:ln>
        </p:spPr>
        <p:txBody>
          <a:bodyPr vert="horz"/>
          <a:lstStyle>
            <a:lvl1pPr marL="0" indent="0">
              <a:buNone/>
              <a:defRPr sz="900">
                <a:latin typeface="Times New Roman" panose="02020603050405020304" pitchFamily="18" charset="0"/>
                <a:ea typeface="黑体" panose="02010609060101010101" pitchFamily="49" charset="-122"/>
                <a:cs typeface="Times New Roman" panose="02020603050405020304" pitchFamily="18" charset="0"/>
              </a:defRPr>
            </a:lvl1pPr>
          </a:lstStyle>
          <a:p>
            <a:pPr lvl="0"/>
            <a:r>
              <a:rPr lang="en-GB" dirty="0"/>
              <a:t>Click to edit Master text styles</a:t>
            </a:r>
          </a:p>
        </p:txBody>
      </p:sp>
      <p:sp>
        <p:nvSpPr>
          <p:cNvPr id="34" name="Text Placeholder 8">
            <a:extLst>
              <a:ext uri="{FF2B5EF4-FFF2-40B4-BE49-F238E27FC236}">
                <a16:creationId xmlns:a16="http://schemas.microsoft.com/office/drawing/2014/main" id="{31EB55C7-9ADE-73F3-E018-64148C275AA3}"/>
              </a:ext>
            </a:extLst>
          </p:cNvPr>
          <p:cNvSpPr>
            <a:spLocks noGrp="1"/>
          </p:cNvSpPr>
          <p:nvPr>
            <p:ph type="body" sz="quarter" idx="36" hasCustomPrompt="1"/>
          </p:nvPr>
        </p:nvSpPr>
        <p:spPr>
          <a:xfrm>
            <a:off x="270781" y="77120"/>
            <a:ext cx="1743076" cy="367076"/>
          </a:xfrm>
          <a:prstGeom prst="rect">
            <a:avLst/>
          </a:prstGeom>
          <a:noFill/>
          <a:ln>
            <a:noFill/>
          </a:ln>
        </p:spPr>
        <p:txBody>
          <a:bodyPr vert="horz"/>
          <a:lstStyle>
            <a:lvl1pPr marL="0" indent="0">
              <a:buNone/>
              <a:defRPr sz="1800" b="1">
                <a:solidFill>
                  <a:schemeClr val="tx2"/>
                </a:solidFill>
                <a:latin typeface="Times New Roman" panose="02020603050405020304" pitchFamily="18" charset="0"/>
                <a:ea typeface="黑体" panose="02010609060101010101" pitchFamily="49" charset="-122"/>
                <a:cs typeface="Times New Roman" panose="02020603050405020304" pitchFamily="18" charset="0"/>
              </a:defRPr>
            </a:lvl1pPr>
          </a:lstStyle>
          <a:p>
            <a:pPr lvl="0"/>
            <a:r>
              <a:rPr lang="zh-CN" altLang="en-US" dirty="0"/>
              <a:t>赛道</a:t>
            </a:r>
            <a:r>
              <a:rPr lang="en-US" altLang="zh-CN" dirty="0"/>
              <a:t>-</a:t>
            </a:r>
            <a:r>
              <a:rPr lang="zh-CN" altLang="en-US" dirty="0"/>
              <a:t>赛题编号</a:t>
            </a:r>
            <a:endParaRPr lang="en-GB" dirty="0"/>
          </a:p>
        </p:txBody>
      </p:sp>
    </p:spTree>
    <p:extLst>
      <p:ext uri="{BB962C8B-B14F-4D97-AF65-F5344CB8AC3E}">
        <p14:creationId xmlns:p14="http://schemas.microsoft.com/office/powerpoint/2010/main" val="317035076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37" name="矩形 1236">
            <a:extLst>
              <a:ext uri="{FF2B5EF4-FFF2-40B4-BE49-F238E27FC236}">
                <a16:creationId xmlns:a16="http://schemas.microsoft.com/office/drawing/2014/main" id="{9D60549E-5E80-051C-23F9-AA365C852E01}"/>
              </a:ext>
            </a:extLst>
          </p:cNvPr>
          <p:cNvSpPr>
            <a:spLocks/>
          </p:cNvSpPr>
          <p:nvPr userDrawn="1"/>
        </p:nvSpPr>
        <p:spPr>
          <a:xfrm>
            <a:off x="233013" y="640427"/>
            <a:ext cx="2098675" cy="2894060"/>
          </a:xfrm>
          <a:prstGeom prst="rect">
            <a:avLst/>
          </a:prstGeom>
          <a:solidFill>
            <a:schemeClr val="bg1">
              <a:lumMod val="65000"/>
              <a:alpha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43" name="矩形 1242">
            <a:extLst>
              <a:ext uri="{FF2B5EF4-FFF2-40B4-BE49-F238E27FC236}">
                <a16:creationId xmlns:a16="http://schemas.microsoft.com/office/drawing/2014/main" id="{471E0149-A345-6875-C058-A602526FFC52}"/>
              </a:ext>
            </a:extLst>
          </p:cNvPr>
          <p:cNvSpPr>
            <a:spLocks/>
          </p:cNvSpPr>
          <p:nvPr userDrawn="1"/>
        </p:nvSpPr>
        <p:spPr>
          <a:xfrm>
            <a:off x="2425406" y="632885"/>
            <a:ext cx="2098675" cy="2894060"/>
          </a:xfrm>
          <a:prstGeom prst="rect">
            <a:avLst/>
          </a:prstGeom>
          <a:solidFill>
            <a:schemeClr val="accent6">
              <a:lumMod val="40000"/>
              <a:lumOff val="60000"/>
              <a:alpha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49" name="矩形 1248">
            <a:extLst>
              <a:ext uri="{FF2B5EF4-FFF2-40B4-BE49-F238E27FC236}">
                <a16:creationId xmlns:a16="http://schemas.microsoft.com/office/drawing/2014/main" id="{2F4631C3-72FC-4982-9D8D-AD3A70908778}"/>
              </a:ext>
            </a:extLst>
          </p:cNvPr>
          <p:cNvSpPr>
            <a:spLocks/>
          </p:cNvSpPr>
          <p:nvPr userDrawn="1"/>
        </p:nvSpPr>
        <p:spPr>
          <a:xfrm>
            <a:off x="4613275" y="632885"/>
            <a:ext cx="5108928" cy="2894060"/>
          </a:xfrm>
          <a:prstGeom prst="rect">
            <a:avLst/>
          </a:prstGeom>
          <a:solidFill>
            <a:schemeClr val="accent1">
              <a:alpha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028" name="TextBox 7"/>
          <p:cNvSpPr txBox="1">
            <a:spLocks noChangeArrowheads="1"/>
          </p:cNvSpPr>
          <p:nvPr userDrawn="1"/>
        </p:nvSpPr>
        <p:spPr bwMode="auto">
          <a:xfrm>
            <a:off x="2457450" y="184150"/>
            <a:ext cx="1403350" cy="200025"/>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zh-CN" altLang="en-US" sz="700" i="1" dirty="0">
                <a:solidFill>
                  <a:schemeClr val="tx2"/>
                </a:solidFill>
                <a:latin typeface="Times New Roman" panose="02020603050405020304" pitchFamily="18" charset="0"/>
                <a:ea typeface="黑体" panose="02010609060101010101" pitchFamily="49" charset="-122"/>
                <a:cs typeface="Times New Roman" panose="02020603050405020304" pitchFamily="18" charset="0"/>
              </a:rPr>
              <a:t>团队名称：</a:t>
            </a:r>
            <a:endParaRPr lang="en-GB" sz="700" i="1" dirty="0">
              <a:solidFill>
                <a:schemeClr val="tx2"/>
              </a:solidFill>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029" name="TextBox 8"/>
          <p:cNvSpPr txBox="1">
            <a:spLocks noChangeArrowheads="1"/>
          </p:cNvSpPr>
          <p:nvPr userDrawn="1"/>
        </p:nvSpPr>
        <p:spPr bwMode="auto">
          <a:xfrm>
            <a:off x="4348682" y="179172"/>
            <a:ext cx="1403350" cy="200025"/>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zh-CN" altLang="en-US" sz="700" i="1" dirty="0">
                <a:solidFill>
                  <a:schemeClr val="tx2"/>
                </a:solidFill>
                <a:latin typeface="Times New Roman" panose="02020603050405020304" pitchFamily="18" charset="0"/>
                <a:ea typeface="黑体" panose="02010609060101010101" pitchFamily="49" charset="-122"/>
                <a:cs typeface="Times New Roman" panose="02020603050405020304" pitchFamily="18" charset="0"/>
              </a:rPr>
              <a:t>团队单位（队长单位）：</a:t>
            </a:r>
            <a:endParaRPr lang="en-GB" sz="700" i="1" dirty="0">
              <a:solidFill>
                <a:schemeClr val="tx2"/>
              </a:solidFill>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030" name="TextBox 9"/>
          <p:cNvSpPr txBox="1">
            <a:spLocks noChangeArrowheads="1"/>
          </p:cNvSpPr>
          <p:nvPr userDrawn="1"/>
        </p:nvSpPr>
        <p:spPr bwMode="auto">
          <a:xfrm>
            <a:off x="7296018" y="180975"/>
            <a:ext cx="1214438" cy="203200"/>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zh-CN" altLang="en-US" sz="700" i="1" dirty="0">
                <a:solidFill>
                  <a:schemeClr val="tx2"/>
                </a:solidFill>
                <a:latin typeface="Times New Roman" panose="02020603050405020304" pitchFamily="18" charset="0"/>
                <a:ea typeface="黑体" panose="02010609060101010101" pitchFamily="49" charset="-122"/>
                <a:cs typeface="Times New Roman" panose="02020603050405020304" pitchFamily="18" charset="0"/>
              </a:rPr>
              <a:t>日期：</a:t>
            </a:r>
            <a:endParaRPr lang="en-GB" sz="700" i="1" dirty="0">
              <a:solidFill>
                <a:schemeClr val="tx2"/>
              </a:solidFill>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031" name="TextBox 10"/>
          <p:cNvSpPr txBox="1">
            <a:spLocks noChangeArrowheads="1"/>
          </p:cNvSpPr>
          <p:nvPr userDrawn="1"/>
        </p:nvSpPr>
        <p:spPr bwMode="auto">
          <a:xfrm>
            <a:off x="8950420" y="180975"/>
            <a:ext cx="620712" cy="200025"/>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zh-CN" altLang="en-US" sz="700" i="1" dirty="0">
                <a:solidFill>
                  <a:schemeClr val="tx2"/>
                </a:solidFill>
                <a:latin typeface="Times New Roman" panose="02020603050405020304" pitchFamily="18" charset="0"/>
                <a:ea typeface="黑体" panose="02010609060101010101" pitchFamily="49" charset="-122"/>
                <a:cs typeface="Times New Roman" panose="02020603050405020304" pitchFamily="18" charset="0"/>
              </a:rPr>
              <a:t>版本：</a:t>
            </a:r>
            <a:endParaRPr lang="en-GB" sz="700" i="1" dirty="0">
              <a:solidFill>
                <a:schemeClr val="tx2"/>
              </a:solidFill>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矩形 3">
            <a:extLst>
              <a:ext uri="{FF2B5EF4-FFF2-40B4-BE49-F238E27FC236}">
                <a16:creationId xmlns:a16="http://schemas.microsoft.com/office/drawing/2014/main" id="{8AB1B8DF-7A2F-2913-B038-B880E1659504}"/>
              </a:ext>
            </a:extLst>
          </p:cNvPr>
          <p:cNvSpPr>
            <a:spLocks/>
          </p:cNvSpPr>
          <p:nvPr userDrawn="1"/>
        </p:nvSpPr>
        <p:spPr>
          <a:xfrm>
            <a:off x="233013" y="3647057"/>
            <a:ext cx="4288632" cy="1395347"/>
          </a:xfrm>
          <a:prstGeom prst="rect">
            <a:avLst/>
          </a:prstGeom>
          <a:solidFill>
            <a:schemeClr val="accent1">
              <a:alpha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椭圆 4">
            <a:extLst>
              <a:ext uri="{FF2B5EF4-FFF2-40B4-BE49-F238E27FC236}">
                <a16:creationId xmlns:a16="http://schemas.microsoft.com/office/drawing/2014/main" id="{581ECBE4-CC29-0DFE-77E1-C1D277E7A343}"/>
              </a:ext>
            </a:extLst>
          </p:cNvPr>
          <p:cNvSpPr/>
          <p:nvPr userDrawn="1"/>
        </p:nvSpPr>
        <p:spPr>
          <a:xfrm flipH="1">
            <a:off x="4983835" y="1001018"/>
            <a:ext cx="129166" cy="46056"/>
          </a:xfrm>
          <a:prstGeom prst="ellipse">
            <a:avLst/>
          </a:prstGeom>
          <a:solidFill>
            <a:schemeClr val="accent6">
              <a:lumMod val="75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任意多边形: 形状 5">
            <a:extLst>
              <a:ext uri="{FF2B5EF4-FFF2-40B4-BE49-F238E27FC236}">
                <a16:creationId xmlns:a16="http://schemas.microsoft.com/office/drawing/2014/main" id="{887B0EF1-6790-3CA3-C84E-34EFA03B46E8}"/>
              </a:ext>
            </a:extLst>
          </p:cNvPr>
          <p:cNvSpPr/>
          <p:nvPr userDrawn="1"/>
        </p:nvSpPr>
        <p:spPr bwMode="auto">
          <a:xfrm flipH="1">
            <a:off x="4961234" y="766792"/>
            <a:ext cx="174368" cy="250823"/>
          </a:xfrm>
          <a:custGeom>
            <a:avLst/>
            <a:gdLst>
              <a:gd name="T0" fmla="*/ 110 w 220"/>
              <a:gd name="T1" fmla="*/ 0 h 316"/>
              <a:gd name="T2" fmla="*/ 0 w 220"/>
              <a:gd name="T3" fmla="*/ 109 h 316"/>
              <a:gd name="T4" fmla="*/ 0 w 220"/>
              <a:gd name="T5" fmla="*/ 110 h 316"/>
              <a:gd name="T6" fmla="*/ 7 w 220"/>
              <a:gd name="T7" fmla="*/ 148 h 316"/>
              <a:gd name="T8" fmla="*/ 110 w 220"/>
              <a:gd name="T9" fmla="*/ 316 h 316"/>
              <a:gd name="T10" fmla="*/ 213 w 220"/>
              <a:gd name="T11" fmla="*/ 148 h 316"/>
              <a:gd name="T12" fmla="*/ 219 w 220"/>
              <a:gd name="T13" fmla="*/ 110 h 316"/>
              <a:gd name="T14" fmla="*/ 220 w 220"/>
              <a:gd name="T15" fmla="*/ 109 h 316"/>
              <a:gd name="T16" fmla="*/ 110 w 220"/>
              <a:gd name="T17" fmla="*/ 0 h 316"/>
              <a:gd name="T18" fmla="*/ 110 w 220"/>
              <a:gd name="T19" fmla="*/ 169 h 316"/>
              <a:gd name="T20" fmla="*/ 51 w 220"/>
              <a:gd name="T21" fmla="*/ 109 h 316"/>
              <a:gd name="T22" fmla="*/ 110 w 220"/>
              <a:gd name="T23" fmla="*/ 50 h 316"/>
              <a:gd name="T24" fmla="*/ 169 w 220"/>
              <a:gd name="T25" fmla="*/ 109 h 316"/>
              <a:gd name="T26" fmla="*/ 110 w 220"/>
              <a:gd name="T27" fmla="*/ 169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0" h="316">
                <a:moveTo>
                  <a:pt x="110" y="0"/>
                </a:moveTo>
                <a:cubicBezTo>
                  <a:pt x="49" y="0"/>
                  <a:pt x="0" y="49"/>
                  <a:pt x="0" y="109"/>
                </a:cubicBezTo>
                <a:cubicBezTo>
                  <a:pt x="0" y="109"/>
                  <a:pt x="0" y="110"/>
                  <a:pt x="0" y="110"/>
                </a:cubicBezTo>
                <a:cubicBezTo>
                  <a:pt x="0" y="124"/>
                  <a:pt x="3" y="136"/>
                  <a:pt x="7" y="148"/>
                </a:cubicBezTo>
                <a:cubicBezTo>
                  <a:pt x="18" y="186"/>
                  <a:pt x="44" y="248"/>
                  <a:pt x="110" y="316"/>
                </a:cubicBezTo>
                <a:cubicBezTo>
                  <a:pt x="176" y="248"/>
                  <a:pt x="202" y="186"/>
                  <a:pt x="213" y="148"/>
                </a:cubicBezTo>
                <a:cubicBezTo>
                  <a:pt x="217" y="136"/>
                  <a:pt x="219" y="124"/>
                  <a:pt x="219" y="110"/>
                </a:cubicBezTo>
                <a:cubicBezTo>
                  <a:pt x="219" y="110"/>
                  <a:pt x="220" y="109"/>
                  <a:pt x="220" y="109"/>
                </a:cubicBezTo>
                <a:cubicBezTo>
                  <a:pt x="220" y="49"/>
                  <a:pt x="170" y="0"/>
                  <a:pt x="110" y="0"/>
                </a:cubicBezTo>
                <a:close/>
                <a:moveTo>
                  <a:pt x="110" y="169"/>
                </a:moveTo>
                <a:cubicBezTo>
                  <a:pt x="77" y="169"/>
                  <a:pt x="51" y="142"/>
                  <a:pt x="51" y="109"/>
                </a:cubicBezTo>
                <a:cubicBezTo>
                  <a:pt x="51" y="77"/>
                  <a:pt x="77" y="50"/>
                  <a:pt x="110" y="50"/>
                </a:cubicBezTo>
                <a:cubicBezTo>
                  <a:pt x="143" y="50"/>
                  <a:pt x="169" y="77"/>
                  <a:pt x="169" y="109"/>
                </a:cubicBezTo>
                <a:cubicBezTo>
                  <a:pt x="169" y="142"/>
                  <a:pt x="143" y="169"/>
                  <a:pt x="110" y="169"/>
                </a:cubicBezTo>
                <a:close/>
              </a:path>
            </a:pathLst>
          </a:custGeom>
          <a:solidFill>
            <a:schemeClr val="accent6">
              <a:lumMod val="75000"/>
            </a:schemeClr>
          </a:solidFill>
          <a:ln>
            <a:noFill/>
          </a:ln>
        </p:spPr>
        <p:txBody>
          <a:bodyPr anchor="ctr"/>
          <a:lstStyle/>
          <a:p>
            <a:pPr algn="ctr"/>
            <a:endParaRPr>
              <a:latin typeface="Times New Roman" panose="02020603050405020304" pitchFamily="18" charset="0"/>
              <a:ea typeface="黑体" panose="02010609060101010101" pitchFamily="49" charset="-122"/>
              <a:cs typeface="Times New Roman" panose="02020603050405020304" pitchFamily="18" charset="0"/>
            </a:endParaRPr>
          </a:p>
        </p:txBody>
      </p:sp>
      <p:sp>
        <p:nvSpPr>
          <p:cNvPr id="7" name="椭圆 6">
            <a:extLst>
              <a:ext uri="{FF2B5EF4-FFF2-40B4-BE49-F238E27FC236}">
                <a16:creationId xmlns:a16="http://schemas.microsoft.com/office/drawing/2014/main" id="{84AE2845-B998-33A3-CE12-840058D3D0AD}"/>
              </a:ext>
            </a:extLst>
          </p:cNvPr>
          <p:cNvSpPr/>
          <p:nvPr userDrawn="1"/>
        </p:nvSpPr>
        <p:spPr>
          <a:xfrm flipH="1">
            <a:off x="4856450" y="1176842"/>
            <a:ext cx="68819" cy="24538"/>
          </a:xfrm>
          <a:prstGeom prst="ellipse">
            <a:avLst/>
          </a:prstGeom>
          <a:solidFill>
            <a:schemeClr val="accent6">
              <a:lumMod val="75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8" name="任意多边形: 形状 7">
            <a:extLst>
              <a:ext uri="{FF2B5EF4-FFF2-40B4-BE49-F238E27FC236}">
                <a16:creationId xmlns:a16="http://schemas.microsoft.com/office/drawing/2014/main" id="{29A02878-720F-CD10-CCFB-EE3A0C906C8B}"/>
              </a:ext>
            </a:extLst>
          </p:cNvPr>
          <p:cNvSpPr/>
          <p:nvPr userDrawn="1"/>
        </p:nvSpPr>
        <p:spPr bwMode="auto">
          <a:xfrm flipH="1">
            <a:off x="4844408" y="1052049"/>
            <a:ext cx="92902" cy="133635"/>
          </a:xfrm>
          <a:custGeom>
            <a:avLst/>
            <a:gdLst>
              <a:gd name="T0" fmla="*/ 110 w 220"/>
              <a:gd name="T1" fmla="*/ 0 h 316"/>
              <a:gd name="T2" fmla="*/ 0 w 220"/>
              <a:gd name="T3" fmla="*/ 109 h 316"/>
              <a:gd name="T4" fmla="*/ 0 w 220"/>
              <a:gd name="T5" fmla="*/ 110 h 316"/>
              <a:gd name="T6" fmla="*/ 7 w 220"/>
              <a:gd name="T7" fmla="*/ 148 h 316"/>
              <a:gd name="T8" fmla="*/ 110 w 220"/>
              <a:gd name="T9" fmla="*/ 316 h 316"/>
              <a:gd name="T10" fmla="*/ 213 w 220"/>
              <a:gd name="T11" fmla="*/ 148 h 316"/>
              <a:gd name="T12" fmla="*/ 219 w 220"/>
              <a:gd name="T13" fmla="*/ 110 h 316"/>
              <a:gd name="T14" fmla="*/ 220 w 220"/>
              <a:gd name="T15" fmla="*/ 109 h 316"/>
              <a:gd name="T16" fmla="*/ 110 w 220"/>
              <a:gd name="T17" fmla="*/ 0 h 316"/>
              <a:gd name="T18" fmla="*/ 110 w 220"/>
              <a:gd name="T19" fmla="*/ 169 h 316"/>
              <a:gd name="T20" fmla="*/ 51 w 220"/>
              <a:gd name="T21" fmla="*/ 109 h 316"/>
              <a:gd name="T22" fmla="*/ 110 w 220"/>
              <a:gd name="T23" fmla="*/ 50 h 316"/>
              <a:gd name="T24" fmla="*/ 169 w 220"/>
              <a:gd name="T25" fmla="*/ 109 h 316"/>
              <a:gd name="T26" fmla="*/ 110 w 220"/>
              <a:gd name="T27" fmla="*/ 169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0" h="316">
                <a:moveTo>
                  <a:pt x="110" y="0"/>
                </a:moveTo>
                <a:cubicBezTo>
                  <a:pt x="49" y="0"/>
                  <a:pt x="0" y="49"/>
                  <a:pt x="0" y="109"/>
                </a:cubicBezTo>
                <a:cubicBezTo>
                  <a:pt x="0" y="109"/>
                  <a:pt x="0" y="110"/>
                  <a:pt x="0" y="110"/>
                </a:cubicBezTo>
                <a:cubicBezTo>
                  <a:pt x="0" y="124"/>
                  <a:pt x="3" y="136"/>
                  <a:pt x="7" y="148"/>
                </a:cubicBezTo>
                <a:cubicBezTo>
                  <a:pt x="18" y="186"/>
                  <a:pt x="44" y="248"/>
                  <a:pt x="110" y="316"/>
                </a:cubicBezTo>
                <a:cubicBezTo>
                  <a:pt x="176" y="248"/>
                  <a:pt x="202" y="186"/>
                  <a:pt x="213" y="148"/>
                </a:cubicBezTo>
                <a:cubicBezTo>
                  <a:pt x="217" y="136"/>
                  <a:pt x="219" y="124"/>
                  <a:pt x="219" y="110"/>
                </a:cubicBezTo>
                <a:cubicBezTo>
                  <a:pt x="219" y="110"/>
                  <a:pt x="220" y="109"/>
                  <a:pt x="220" y="109"/>
                </a:cubicBezTo>
                <a:cubicBezTo>
                  <a:pt x="220" y="49"/>
                  <a:pt x="170" y="0"/>
                  <a:pt x="110" y="0"/>
                </a:cubicBezTo>
                <a:close/>
                <a:moveTo>
                  <a:pt x="110" y="169"/>
                </a:moveTo>
                <a:cubicBezTo>
                  <a:pt x="77" y="169"/>
                  <a:pt x="51" y="142"/>
                  <a:pt x="51" y="109"/>
                </a:cubicBezTo>
                <a:cubicBezTo>
                  <a:pt x="51" y="77"/>
                  <a:pt x="77" y="50"/>
                  <a:pt x="110" y="50"/>
                </a:cubicBezTo>
                <a:cubicBezTo>
                  <a:pt x="143" y="50"/>
                  <a:pt x="169" y="77"/>
                  <a:pt x="169" y="109"/>
                </a:cubicBezTo>
                <a:cubicBezTo>
                  <a:pt x="169" y="142"/>
                  <a:pt x="143" y="169"/>
                  <a:pt x="110" y="169"/>
                </a:cubicBezTo>
                <a:close/>
              </a:path>
            </a:pathLst>
          </a:custGeom>
          <a:solidFill>
            <a:schemeClr val="accent6">
              <a:lumMod val="75000"/>
            </a:schemeClr>
          </a:solidFill>
          <a:ln>
            <a:noFill/>
          </a:ln>
        </p:spPr>
        <p:txBody>
          <a:bodyPr anchor="ctr"/>
          <a:lstStyle/>
          <a:p>
            <a:pPr algn="ctr"/>
            <a:endParaRPr>
              <a:latin typeface="Times New Roman" panose="02020603050405020304" pitchFamily="18" charset="0"/>
              <a:ea typeface="黑体" panose="02010609060101010101" pitchFamily="49" charset="-122"/>
              <a:cs typeface="Times New Roman" panose="02020603050405020304" pitchFamily="18" charset="0"/>
            </a:endParaRPr>
          </a:p>
        </p:txBody>
      </p:sp>
      <p:grpSp>
        <p:nvGrpSpPr>
          <p:cNvPr id="1258" name="组合 1257">
            <a:extLst>
              <a:ext uri="{FF2B5EF4-FFF2-40B4-BE49-F238E27FC236}">
                <a16:creationId xmlns:a16="http://schemas.microsoft.com/office/drawing/2014/main" id="{8A19DEC7-71D3-DD0F-4B0F-E5B8FA46E856}"/>
              </a:ext>
            </a:extLst>
          </p:cNvPr>
          <p:cNvGrpSpPr/>
          <p:nvPr userDrawn="1"/>
        </p:nvGrpSpPr>
        <p:grpSpPr>
          <a:xfrm>
            <a:off x="8178119" y="2590297"/>
            <a:ext cx="1476089" cy="904702"/>
            <a:chOff x="7334804" y="2565410"/>
            <a:chExt cx="1476089" cy="904702"/>
          </a:xfrm>
        </p:grpSpPr>
        <p:sp>
          <p:nvSpPr>
            <p:cNvPr id="1127" name="任意多边形: 形状 1126">
              <a:extLst>
                <a:ext uri="{FF2B5EF4-FFF2-40B4-BE49-F238E27FC236}">
                  <a16:creationId xmlns:a16="http://schemas.microsoft.com/office/drawing/2014/main" id="{0183904F-6753-20D5-6EE9-E2DA355E4FF5}"/>
                </a:ext>
              </a:extLst>
            </p:cNvPr>
            <p:cNvSpPr/>
            <p:nvPr userDrawn="1"/>
          </p:nvSpPr>
          <p:spPr>
            <a:xfrm flipH="1">
              <a:off x="8063255" y="2565410"/>
              <a:ext cx="505053" cy="470338"/>
            </a:xfrm>
            <a:custGeom>
              <a:avLst/>
              <a:gdLst>
                <a:gd name="connsiteX0" fmla="*/ 1405464 w 1655381"/>
                <a:gd name="connsiteY0" fmla="*/ 622799 h 1541597"/>
                <a:gd name="connsiteX1" fmla="*/ 1613680 w 1655381"/>
                <a:gd name="connsiteY1" fmla="*/ 466017 h 1541597"/>
                <a:gd name="connsiteX2" fmla="*/ 1650066 w 1655381"/>
                <a:gd name="connsiteY2" fmla="*/ 305331 h 1541597"/>
                <a:gd name="connsiteX3" fmla="*/ 1519764 w 1655381"/>
                <a:gd name="connsiteY3" fmla="*/ 230274 h 1541597"/>
                <a:gd name="connsiteX4" fmla="*/ 1226394 w 1655381"/>
                <a:gd name="connsiteY4" fmla="*/ 150 h 1541597"/>
                <a:gd name="connsiteX5" fmla="*/ 914831 w 1655381"/>
                <a:gd name="connsiteY5" fmla="*/ 205032 h 1541597"/>
                <a:gd name="connsiteX6" fmla="*/ 406482 w 1655381"/>
                <a:gd name="connsiteY6" fmla="*/ 239799 h 1541597"/>
                <a:gd name="connsiteX7" fmla="*/ 391242 w 1655381"/>
                <a:gd name="connsiteY7" fmla="*/ 741480 h 1541597"/>
                <a:gd name="connsiteX8" fmla="*/ 13004 w 1655381"/>
                <a:gd name="connsiteY8" fmla="*/ 942744 h 1541597"/>
                <a:gd name="connsiteX9" fmla="*/ 160356 w 1655381"/>
                <a:gd name="connsiteY9" fmla="*/ 1361844 h 1541597"/>
                <a:gd name="connsiteX10" fmla="*/ 591648 w 1655381"/>
                <a:gd name="connsiteY10" fmla="*/ 1531484 h 1541597"/>
                <a:gd name="connsiteX11" fmla="*/ 1039323 w 1655381"/>
                <a:gd name="connsiteY11" fmla="*/ 1437758 h 1541597"/>
                <a:gd name="connsiteX12" fmla="*/ 1184579 w 1655381"/>
                <a:gd name="connsiteY12" fmla="*/ 1018658 h 1541597"/>
                <a:gd name="connsiteX13" fmla="*/ 1405464 w 1655381"/>
                <a:gd name="connsiteY13" fmla="*/ 622799 h 1541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55381" h="1541597">
                  <a:moveTo>
                    <a:pt x="1405464" y="622799"/>
                  </a:moveTo>
                  <a:cubicBezTo>
                    <a:pt x="1490827" y="596024"/>
                    <a:pt x="1564360" y="540655"/>
                    <a:pt x="1613680" y="466017"/>
                  </a:cubicBezTo>
                  <a:cubicBezTo>
                    <a:pt x="1644827" y="418392"/>
                    <a:pt x="1665591" y="359814"/>
                    <a:pt x="1650066" y="305331"/>
                  </a:cubicBezTo>
                  <a:cubicBezTo>
                    <a:pt x="1634540" y="250848"/>
                    <a:pt x="1572056" y="208461"/>
                    <a:pt x="1519764" y="230274"/>
                  </a:cubicBezTo>
                  <a:cubicBezTo>
                    <a:pt x="1482807" y="102829"/>
                    <a:pt x="1358982" y="5674"/>
                    <a:pt x="1226394" y="150"/>
                  </a:cubicBezTo>
                  <a:cubicBezTo>
                    <a:pt x="1093806" y="-5375"/>
                    <a:pt x="962265" y="81017"/>
                    <a:pt x="914831" y="205032"/>
                  </a:cubicBezTo>
                  <a:cubicBezTo>
                    <a:pt x="765289" y="96352"/>
                    <a:pt x="537260" y="109116"/>
                    <a:pt x="406482" y="239799"/>
                  </a:cubicBezTo>
                  <a:cubicBezTo>
                    <a:pt x="275704" y="370482"/>
                    <a:pt x="265893" y="605654"/>
                    <a:pt x="391242" y="741480"/>
                  </a:cubicBezTo>
                  <a:cubicBezTo>
                    <a:pt x="249986" y="673853"/>
                    <a:pt x="57200" y="792439"/>
                    <a:pt x="13004" y="942744"/>
                  </a:cubicBezTo>
                  <a:cubicBezTo>
                    <a:pt x="-31192" y="1093048"/>
                    <a:pt x="41579" y="1260117"/>
                    <a:pt x="160356" y="1361844"/>
                  </a:cubicBezTo>
                  <a:cubicBezTo>
                    <a:pt x="279132" y="1463571"/>
                    <a:pt x="436581" y="1509767"/>
                    <a:pt x="591648" y="1531484"/>
                  </a:cubicBezTo>
                  <a:cubicBezTo>
                    <a:pt x="746715" y="1553201"/>
                    <a:pt x="925023" y="1546914"/>
                    <a:pt x="1039323" y="1437758"/>
                  </a:cubicBezTo>
                  <a:cubicBezTo>
                    <a:pt x="1148479" y="1332983"/>
                    <a:pt x="1166672" y="1168581"/>
                    <a:pt x="1184579" y="1018658"/>
                  </a:cubicBezTo>
                  <a:cubicBezTo>
                    <a:pt x="1202486" y="868734"/>
                    <a:pt x="1261160" y="667566"/>
                    <a:pt x="1405464" y="622799"/>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28" name="任意多边形: 形状 1127">
              <a:extLst>
                <a:ext uri="{FF2B5EF4-FFF2-40B4-BE49-F238E27FC236}">
                  <a16:creationId xmlns:a16="http://schemas.microsoft.com/office/drawing/2014/main" id="{F6DB7BF5-667D-C768-412D-32DDEF886655}"/>
                </a:ext>
              </a:extLst>
            </p:cNvPr>
            <p:cNvSpPr/>
            <p:nvPr userDrawn="1"/>
          </p:nvSpPr>
          <p:spPr>
            <a:xfrm flipH="1">
              <a:off x="8103757" y="2626045"/>
              <a:ext cx="142203" cy="258315"/>
            </a:xfrm>
            <a:custGeom>
              <a:avLst/>
              <a:gdLst>
                <a:gd name="connsiteX0" fmla="*/ 237670 w 466091"/>
                <a:gd name="connsiteY0" fmla="*/ 818394 h 846664"/>
                <a:gd name="connsiteX1" fmla="*/ 141563 w 466091"/>
                <a:gd name="connsiteY1" fmla="*/ 830300 h 846664"/>
                <a:gd name="connsiteX2" fmla="*/ 9927 w 466091"/>
                <a:gd name="connsiteY2" fmla="*/ 684567 h 846664"/>
                <a:gd name="connsiteX3" fmla="*/ 83270 w 466091"/>
                <a:gd name="connsiteY3" fmla="*/ 334143 h 846664"/>
                <a:gd name="connsiteX4" fmla="*/ 70411 w 466091"/>
                <a:gd name="connsiteY4" fmla="*/ 298043 h 846664"/>
                <a:gd name="connsiteX5" fmla="*/ 49837 w 466091"/>
                <a:gd name="connsiteY5" fmla="*/ 296805 h 846664"/>
                <a:gd name="connsiteX6" fmla="*/ 4689 w 466091"/>
                <a:gd name="connsiteY6" fmla="*/ 257181 h 846664"/>
                <a:gd name="connsiteX7" fmla="*/ 2307 w 466091"/>
                <a:gd name="connsiteY7" fmla="*/ 194030 h 846664"/>
                <a:gd name="connsiteX8" fmla="*/ 21357 w 466091"/>
                <a:gd name="connsiteY8" fmla="*/ 136880 h 846664"/>
                <a:gd name="connsiteX9" fmla="*/ 75364 w 466091"/>
                <a:gd name="connsiteY9" fmla="*/ 128974 h 846664"/>
                <a:gd name="connsiteX10" fmla="*/ 109940 w 466091"/>
                <a:gd name="connsiteY10" fmla="*/ 165550 h 846664"/>
                <a:gd name="connsiteX11" fmla="*/ 124704 w 466091"/>
                <a:gd name="connsiteY11" fmla="*/ 158025 h 846664"/>
                <a:gd name="connsiteX12" fmla="*/ 158136 w 466091"/>
                <a:gd name="connsiteY12" fmla="*/ 110400 h 846664"/>
                <a:gd name="connsiteX13" fmla="*/ 323395 w 466091"/>
                <a:gd name="connsiteY13" fmla="*/ 672 h 846664"/>
                <a:gd name="connsiteX14" fmla="*/ 388451 w 466091"/>
                <a:gd name="connsiteY14" fmla="*/ 9626 h 846664"/>
                <a:gd name="connsiteX15" fmla="*/ 453507 w 466091"/>
                <a:gd name="connsiteY15" fmla="*/ 84397 h 846664"/>
                <a:gd name="connsiteX16" fmla="*/ 465318 w 466091"/>
                <a:gd name="connsiteY16" fmla="*/ 184886 h 846664"/>
                <a:gd name="connsiteX17" fmla="*/ 341493 w 466091"/>
                <a:gd name="connsiteY17" fmla="*/ 503688 h 846664"/>
                <a:gd name="connsiteX18" fmla="*/ 288819 w 466091"/>
                <a:gd name="connsiteY18" fmla="*/ 530739 h 846664"/>
                <a:gd name="connsiteX19" fmla="*/ 218144 w 466091"/>
                <a:gd name="connsiteY19" fmla="*/ 532834 h 84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66091" h="846664">
                  <a:moveTo>
                    <a:pt x="237670" y="818394"/>
                  </a:moveTo>
                  <a:cubicBezTo>
                    <a:pt x="210905" y="856494"/>
                    <a:pt x="182901" y="851255"/>
                    <a:pt x="141563" y="830300"/>
                  </a:cubicBezTo>
                  <a:cubicBezTo>
                    <a:pt x="76507" y="797344"/>
                    <a:pt x="31168" y="731049"/>
                    <a:pt x="9927" y="684567"/>
                  </a:cubicBezTo>
                  <a:cubicBezTo>
                    <a:pt x="49932" y="664755"/>
                    <a:pt x="77936" y="347382"/>
                    <a:pt x="83270" y="334143"/>
                  </a:cubicBezTo>
                  <a:cubicBezTo>
                    <a:pt x="88604" y="320903"/>
                    <a:pt x="84032" y="302615"/>
                    <a:pt x="70411" y="298043"/>
                  </a:cubicBezTo>
                  <a:cubicBezTo>
                    <a:pt x="63639" y="296719"/>
                    <a:pt x="56724" y="296309"/>
                    <a:pt x="49837" y="296805"/>
                  </a:cubicBezTo>
                  <a:cubicBezTo>
                    <a:pt x="28596" y="295566"/>
                    <a:pt x="11737" y="277755"/>
                    <a:pt x="4689" y="257181"/>
                  </a:cubicBezTo>
                  <a:cubicBezTo>
                    <a:pt x="-683" y="236550"/>
                    <a:pt x="-1493" y="215004"/>
                    <a:pt x="2307" y="194030"/>
                  </a:cubicBezTo>
                  <a:cubicBezTo>
                    <a:pt x="4593" y="173742"/>
                    <a:pt x="8022" y="152310"/>
                    <a:pt x="21357" y="136880"/>
                  </a:cubicBezTo>
                  <a:cubicBezTo>
                    <a:pt x="34692" y="121449"/>
                    <a:pt x="60696" y="114782"/>
                    <a:pt x="75364" y="128974"/>
                  </a:cubicBezTo>
                  <a:cubicBezTo>
                    <a:pt x="88032" y="141166"/>
                    <a:pt x="92414" y="166217"/>
                    <a:pt x="109940" y="165550"/>
                  </a:cubicBezTo>
                  <a:cubicBezTo>
                    <a:pt x="115607" y="164902"/>
                    <a:pt x="120856" y="162235"/>
                    <a:pt x="124704" y="158025"/>
                  </a:cubicBezTo>
                  <a:cubicBezTo>
                    <a:pt x="138620" y="144290"/>
                    <a:pt x="149945" y="128155"/>
                    <a:pt x="158136" y="110400"/>
                  </a:cubicBezTo>
                  <a:cubicBezTo>
                    <a:pt x="190426" y="47602"/>
                    <a:pt x="252986" y="6064"/>
                    <a:pt x="323395" y="672"/>
                  </a:cubicBezTo>
                  <a:cubicBezTo>
                    <a:pt x="345484" y="-1690"/>
                    <a:pt x="367820" y="1377"/>
                    <a:pt x="388451" y="9626"/>
                  </a:cubicBezTo>
                  <a:cubicBezTo>
                    <a:pt x="419379" y="24694"/>
                    <a:pt x="442858" y="51688"/>
                    <a:pt x="453507" y="84397"/>
                  </a:cubicBezTo>
                  <a:cubicBezTo>
                    <a:pt x="463822" y="116830"/>
                    <a:pt x="467832" y="150939"/>
                    <a:pt x="465318" y="184886"/>
                  </a:cubicBezTo>
                  <a:cubicBezTo>
                    <a:pt x="460746" y="300234"/>
                    <a:pt x="433314" y="430250"/>
                    <a:pt x="341493" y="503688"/>
                  </a:cubicBezTo>
                  <a:cubicBezTo>
                    <a:pt x="325805" y="515956"/>
                    <a:pt x="307936" y="525138"/>
                    <a:pt x="288819" y="530739"/>
                  </a:cubicBezTo>
                  <a:cubicBezTo>
                    <a:pt x="260244" y="539502"/>
                    <a:pt x="239861" y="540264"/>
                    <a:pt x="218144" y="532834"/>
                  </a:cubicBezTo>
                  <a:close/>
                </a:path>
              </a:pathLst>
            </a:custGeom>
            <a:solidFill>
              <a:srgbClr val="F9ACAC"/>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29" name="任意多边形: 形状 1128">
              <a:extLst>
                <a:ext uri="{FF2B5EF4-FFF2-40B4-BE49-F238E27FC236}">
                  <a16:creationId xmlns:a16="http://schemas.microsoft.com/office/drawing/2014/main" id="{1BE48920-5077-FD33-EC16-9867C1C516D1}"/>
                </a:ext>
              </a:extLst>
            </p:cNvPr>
            <p:cNvSpPr/>
            <p:nvPr userDrawn="1"/>
          </p:nvSpPr>
          <p:spPr>
            <a:xfrm flipH="1">
              <a:off x="8478325" y="3148200"/>
              <a:ext cx="129848" cy="181673"/>
            </a:xfrm>
            <a:custGeom>
              <a:avLst/>
              <a:gdLst>
                <a:gd name="connsiteX0" fmla="*/ 54987 w 425595"/>
                <a:gd name="connsiteY0" fmla="*/ 389784 h 595459"/>
                <a:gd name="connsiteX1" fmla="*/ 107375 w 425595"/>
                <a:gd name="connsiteY1" fmla="*/ 242622 h 595459"/>
                <a:gd name="connsiteX2" fmla="*/ 310448 w 425595"/>
                <a:gd name="connsiteY2" fmla="*/ 16785 h 595459"/>
                <a:gd name="connsiteX3" fmla="*/ 369503 w 425595"/>
                <a:gd name="connsiteY3" fmla="*/ -75 h 595459"/>
                <a:gd name="connsiteX4" fmla="*/ 420747 w 425595"/>
                <a:gd name="connsiteY4" fmla="*/ 28500 h 595459"/>
                <a:gd name="connsiteX5" fmla="*/ 409317 w 425595"/>
                <a:gd name="connsiteY5" fmla="*/ 112130 h 595459"/>
                <a:gd name="connsiteX6" fmla="*/ 395030 w 425595"/>
                <a:gd name="connsiteY6" fmla="*/ 229002 h 595459"/>
                <a:gd name="connsiteX7" fmla="*/ 353501 w 425595"/>
                <a:gd name="connsiteY7" fmla="*/ 336825 h 595459"/>
                <a:gd name="connsiteX8" fmla="*/ 231390 w 425595"/>
                <a:gd name="connsiteY8" fmla="*/ 423883 h 595459"/>
                <a:gd name="connsiteX9" fmla="*/ 210816 w 425595"/>
                <a:gd name="connsiteY9" fmla="*/ 517133 h 595459"/>
                <a:gd name="connsiteX10" fmla="*/ 74514 w 425595"/>
                <a:gd name="connsiteY10" fmla="*/ 594476 h 595459"/>
                <a:gd name="connsiteX11" fmla="*/ 21269 w 425595"/>
                <a:gd name="connsiteY11" fmla="*/ 571425 h 595459"/>
                <a:gd name="connsiteX12" fmla="*/ 695 w 425595"/>
                <a:gd name="connsiteY12" fmla="*/ 493797 h 595459"/>
                <a:gd name="connsiteX13" fmla="*/ 54987 w 425595"/>
                <a:gd name="connsiteY13" fmla="*/ 389784 h 595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25595" h="595459">
                  <a:moveTo>
                    <a:pt x="54987" y="389784"/>
                  </a:moveTo>
                  <a:cubicBezTo>
                    <a:pt x="80419" y="344254"/>
                    <a:pt x="89277" y="291581"/>
                    <a:pt x="107375" y="242622"/>
                  </a:cubicBezTo>
                  <a:cubicBezTo>
                    <a:pt x="144027" y="144343"/>
                    <a:pt x="216598" y="63628"/>
                    <a:pt x="310448" y="16785"/>
                  </a:cubicBezTo>
                  <a:cubicBezTo>
                    <a:pt x="328555" y="6650"/>
                    <a:pt x="348777" y="878"/>
                    <a:pt x="369503" y="-75"/>
                  </a:cubicBezTo>
                  <a:cubicBezTo>
                    <a:pt x="390544" y="-713"/>
                    <a:pt x="410232" y="10270"/>
                    <a:pt x="420747" y="28500"/>
                  </a:cubicBezTo>
                  <a:cubicBezTo>
                    <a:pt x="433416" y="54599"/>
                    <a:pt x="417985" y="84507"/>
                    <a:pt x="409317" y="112130"/>
                  </a:cubicBezTo>
                  <a:cubicBezTo>
                    <a:pt x="397506" y="149658"/>
                    <a:pt x="398649" y="189854"/>
                    <a:pt x="395030" y="229002"/>
                  </a:cubicBezTo>
                  <a:cubicBezTo>
                    <a:pt x="391410" y="268149"/>
                    <a:pt x="381695" y="309298"/>
                    <a:pt x="353501" y="336825"/>
                  </a:cubicBezTo>
                  <a:cubicBezTo>
                    <a:pt x="317306" y="372162"/>
                    <a:pt x="256155" y="379687"/>
                    <a:pt x="231390" y="423883"/>
                  </a:cubicBezTo>
                  <a:cubicBezTo>
                    <a:pt x="215769" y="451791"/>
                    <a:pt x="219865" y="486462"/>
                    <a:pt x="210816" y="517133"/>
                  </a:cubicBezTo>
                  <a:cubicBezTo>
                    <a:pt x="193671" y="575998"/>
                    <a:pt x="130806" y="600477"/>
                    <a:pt x="74514" y="594476"/>
                  </a:cubicBezTo>
                  <a:cubicBezTo>
                    <a:pt x="54702" y="592381"/>
                    <a:pt x="34318" y="587618"/>
                    <a:pt x="21269" y="571425"/>
                  </a:cubicBezTo>
                  <a:cubicBezTo>
                    <a:pt x="4829" y="549089"/>
                    <a:pt x="-2525" y="521343"/>
                    <a:pt x="695" y="493797"/>
                  </a:cubicBezTo>
                  <a:cubicBezTo>
                    <a:pt x="5648" y="454363"/>
                    <a:pt x="36128" y="423502"/>
                    <a:pt x="54987" y="389784"/>
                  </a:cubicBezTo>
                  <a:close/>
                </a:path>
              </a:pathLst>
            </a:custGeom>
            <a:solidFill>
              <a:srgbClr val="369949"/>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30" name="任意多边形: 形状 1129">
              <a:extLst>
                <a:ext uri="{FF2B5EF4-FFF2-40B4-BE49-F238E27FC236}">
                  <a16:creationId xmlns:a16="http://schemas.microsoft.com/office/drawing/2014/main" id="{B6B35D6B-0D7C-7E4C-6659-422D7C2AC610}"/>
                </a:ext>
              </a:extLst>
            </p:cNvPr>
            <p:cNvSpPr/>
            <p:nvPr userDrawn="1"/>
          </p:nvSpPr>
          <p:spPr>
            <a:xfrm flipH="1">
              <a:off x="8597890" y="2986778"/>
              <a:ext cx="113051" cy="251166"/>
            </a:xfrm>
            <a:custGeom>
              <a:avLst/>
              <a:gdLst>
                <a:gd name="connsiteX0" fmla="*/ 117507 w 370541"/>
                <a:gd name="connsiteY0" fmla="*/ 666836 h 823233"/>
                <a:gd name="connsiteX1" fmla="*/ 82836 w 370541"/>
                <a:gd name="connsiteY1" fmla="*/ 545107 h 823233"/>
                <a:gd name="connsiteX2" fmla="*/ -32 w 370541"/>
                <a:gd name="connsiteY2" fmla="*/ 396993 h 823233"/>
                <a:gd name="connsiteX3" fmla="*/ 30353 w 370541"/>
                <a:gd name="connsiteY3" fmla="*/ 304601 h 823233"/>
                <a:gd name="connsiteX4" fmla="*/ 69120 w 370541"/>
                <a:gd name="connsiteY4" fmla="*/ 144962 h 823233"/>
                <a:gd name="connsiteX5" fmla="*/ 76930 w 370541"/>
                <a:gd name="connsiteY5" fmla="*/ 60380 h 823233"/>
                <a:gd name="connsiteX6" fmla="*/ 132080 w 370541"/>
                <a:gd name="connsiteY6" fmla="*/ 1134 h 823233"/>
                <a:gd name="connsiteX7" fmla="*/ 212566 w 370541"/>
                <a:gd name="connsiteY7" fmla="*/ 35424 h 823233"/>
                <a:gd name="connsiteX8" fmla="*/ 275241 w 370541"/>
                <a:gd name="connsiteY8" fmla="*/ 162678 h 823233"/>
                <a:gd name="connsiteX9" fmla="*/ 295719 w 370541"/>
                <a:gd name="connsiteY9" fmla="*/ 277931 h 823233"/>
                <a:gd name="connsiteX10" fmla="*/ 362394 w 370541"/>
                <a:gd name="connsiteY10" fmla="*/ 365370 h 823233"/>
                <a:gd name="connsiteX11" fmla="*/ 334486 w 370541"/>
                <a:gd name="connsiteY11" fmla="*/ 555108 h 823233"/>
                <a:gd name="connsiteX12" fmla="*/ 316103 w 370541"/>
                <a:gd name="connsiteY12" fmla="*/ 792281 h 823233"/>
                <a:gd name="connsiteX13" fmla="*/ 163703 w 370541"/>
                <a:gd name="connsiteY13" fmla="*/ 780755 h 823233"/>
                <a:gd name="connsiteX14" fmla="*/ 117507 w 370541"/>
                <a:gd name="connsiteY14" fmla="*/ 666836 h 823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70541" h="823233">
                  <a:moveTo>
                    <a:pt x="117507" y="666836"/>
                  </a:moveTo>
                  <a:cubicBezTo>
                    <a:pt x="109315" y="625212"/>
                    <a:pt x="103219" y="582254"/>
                    <a:pt x="82836" y="545107"/>
                  </a:cubicBezTo>
                  <a:cubicBezTo>
                    <a:pt x="55023" y="494720"/>
                    <a:pt x="1016" y="454429"/>
                    <a:pt x="-32" y="396993"/>
                  </a:cubicBezTo>
                  <a:cubicBezTo>
                    <a:pt x="-603" y="364227"/>
                    <a:pt x="16732" y="334414"/>
                    <a:pt x="30353" y="304601"/>
                  </a:cubicBezTo>
                  <a:cubicBezTo>
                    <a:pt x="53348" y="254347"/>
                    <a:pt x="66507" y="200159"/>
                    <a:pt x="69120" y="144962"/>
                  </a:cubicBezTo>
                  <a:cubicBezTo>
                    <a:pt x="70453" y="116387"/>
                    <a:pt x="69120" y="87812"/>
                    <a:pt x="76930" y="60380"/>
                  </a:cubicBezTo>
                  <a:cubicBezTo>
                    <a:pt x="84741" y="32948"/>
                    <a:pt x="104267" y="6944"/>
                    <a:pt x="132080" y="1134"/>
                  </a:cubicBezTo>
                  <a:cubicBezTo>
                    <a:pt x="161893" y="-5152"/>
                    <a:pt x="191421" y="13517"/>
                    <a:pt x="212566" y="35424"/>
                  </a:cubicBezTo>
                  <a:cubicBezTo>
                    <a:pt x="246132" y="70324"/>
                    <a:pt x="268040" y="114796"/>
                    <a:pt x="275241" y="162678"/>
                  </a:cubicBezTo>
                  <a:cubicBezTo>
                    <a:pt x="280956" y="201540"/>
                    <a:pt x="277241" y="243260"/>
                    <a:pt x="295719" y="277931"/>
                  </a:cubicBezTo>
                  <a:cubicBezTo>
                    <a:pt x="313055" y="310411"/>
                    <a:pt x="347535" y="331652"/>
                    <a:pt x="362394" y="365370"/>
                  </a:cubicBezTo>
                  <a:cubicBezTo>
                    <a:pt x="388683" y="425092"/>
                    <a:pt x="343344" y="490529"/>
                    <a:pt x="334486" y="555108"/>
                  </a:cubicBezTo>
                  <a:cubicBezTo>
                    <a:pt x="323532" y="631880"/>
                    <a:pt x="368586" y="723986"/>
                    <a:pt x="316103" y="792281"/>
                  </a:cubicBezTo>
                  <a:cubicBezTo>
                    <a:pt x="276574" y="843906"/>
                    <a:pt x="201803" y="824285"/>
                    <a:pt x="163703" y="780755"/>
                  </a:cubicBezTo>
                  <a:cubicBezTo>
                    <a:pt x="136271" y="749037"/>
                    <a:pt x="125412" y="706842"/>
                    <a:pt x="117507" y="666836"/>
                  </a:cubicBezTo>
                  <a:close/>
                </a:path>
              </a:pathLst>
            </a:custGeom>
            <a:solidFill>
              <a:srgbClr val="369949"/>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31" name="任意多边形: 形状 1130">
              <a:extLst>
                <a:ext uri="{FF2B5EF4-FFF2-40B4-BE49-F238E27FC236}">
                  <a16:creationId xmlns:a16="http://schemas.microsoft.com/office/drawing/2014/main" id="{60BC1AB6-24DD-9864-A886-9E59FCF5FBE4}"/>
                </a:ext>
              </a:extLst>
            </p:cNvPr>
            <p:cNvSpPr/>
            <p:nvPr userDrawn="1"/>
          </p:nvSpPr>
          <p:spPr>
            <a:xfrm flipH="1">
              <a:off x="8662744" y="3154927"/>
              <a:ext cx="147005" cy="155727"/>
            </a:xfrm>
            <a:custGeom>
              <a:avLst/>
              <a:gdLst>
                <a:gd name="connsiteX0" fmla="*/ 405264 w 481832"/>
                <a:gd name="connsiteY0" fmla="*/ 510133 h 510417"/>
                <a:gd name="connsiteX1" fmla="*/ 317158 w 481832"/>
                <a:gd name="connsiteY1" fmla="*/ 471462 h 510417"/>
                <a:gd name="connsiteX2" fmla="*/ 256769 w 481832"/>
                <a:gd name="connsiteY2" fmla="*/ 393261 h 510417"/>
                <a:gd name="connsiteX3" fmla="*/ 228194 w 481832"/>
                <a:gd name="connsiteY3" fmla="*/ 364686 h 510417"/>
                <a:gd name="connsiteX4" fmla="*/ 127896 w 481832"/>
                <a:gd name="connsiteY4" fmla="*/ 352875 h 510417"/>
                <a:gd name="connsiteX5" fmla="*/ 39123 w 481832"/>
                <a:gd name="connsiteY5" fmla="*/ 269341 h 510417"/>
                <a:gd name="connsiteX6" fmla="*/ 32741 w 481832"/>
                <a:gd name="connsiteY6" fmla="*/ 182759 h 510417"/>
                <a:gd name="connsiteX7" fmla="*/ -25 w 481832"/>
                <a:gd name="connsiteY7" fmla="*/ 80556 h 510417"/>
                <a:gd name="connsiteX8" fmla="*/ 20454 w 481832"/>
                <a:gd name="connsiteY8" fmla="*/ 25882 h 510417"/>
                <a:gd name="connsiteX9" fmla="*/ 42933 w 481832"/>
                <a:gd name="connsiteY9" fmla="*/ 4451 h 510417"/>
                <a:gd name="connsiteX10" fmla="*/ 100654 w 481832"/>
                <a:gd name="connsiteY10" fmla="*/ 7689 h 510417"/>
                <a:gd name="connsiteX11" fmla="*/ 156661 w 481832"/>
                <a:gd name="connsiteY11" fmla="*/ 29121 h 510417"/>
                <a:gd name="connsiteX12" fmla="*/ 194761 w 481832"/>
                <a:gd name="connsiteY12" fmla="*/ 53886 h 510417"/>
                <a:gd name="connsiteX13" fmla="*/ 220098 w 481832"/>
                <a:gd name="connsiteY13" fmla="*/ 114750 h 510417"/>
                <a:gd name="connsiteX14" fmla="*/ 313919 w 481832"/>
                <a:gd name="connsiteY14" fmla="*/ 162375 h 510417"/>
                <a:gd name="connsiteX15" fmla="*/ 377737 w 481832"/>
                <a:gd name="connsiteY15" fmla="*/ 255339 h 510417"/>
                <a:gd name="connsiteX16" fmla="*/ 388976 w 481832"/>
                <a:gd name="connsiteY16" fmla="*/ 306203 h 510417"/>
                <a:gd name="connsiteX17" fmla="*/ 421837 w 481832"/>
                <a:gd name="connsiteY17" fmla="*/ 345350 h 510417"/>
                <a:gd name="connsiteX18" fmla="*/ 453651 w 481832"/>
                <a:gd name="connsiteY18" fmla="*/ 354875 h 510417"/>
                <a:gd name="connsiteX19" fmla="*/ 481464 w 481832"/>
                <a:gd name="connsiteY19" fmla="*/ 401453 h 510417"/>
                <a:gd name="connsiteX20" fmla="*/ 437268 w 481832"/>
                <a:gd name="connsiteY20" fmla="*/ 500608 h 510417"/>
                <a:gd name="connsiteX21" fmla="*/ 405264 w 481832"/>
                <a:gd name="connsiteY21" fmla="*/ 510133 h 510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81832" h="510417">
                  <a:moveTo>
                    <a:pt x="405264" y="510133"/>
                  </a:moveTo>
                  <a:cubicBezTo>
                    <a:pt x="372307" y="512324"/>
                    <a:pt x="340780" y="494607"/>
                    <a:pt x="317158" y="471462"/>
                  </a:cubicBezTo>
                  <a:cubicBezTo>
                    <a:pt x="293536" y="448316"/>
                    <a:pt x="275819" y="419836"/>
                    <a:pt x="256769" y="393261"/>
                  </a:cubicBezTo>
                  <a:cubicBezTo>
                    <a:pt x="249203" y="381955"/>
                    <a:pt x="239496" y="372249"/>
                    <a:pt x="228194" y="364686"/>
                  </a:cubicBezTo>
                  <a:cubicBezTo>
                    <a:pt x="199048" y="347065"/>
                    <a:pt x="161519" y="357828"/>
                    <a:pt x="127896" y="352875"/>
                  </a:cubicBezTo>
                  <a:cubicBezTo>
                    <a:pt x="84078" y="345665"/>
                    <a:pt x="48986" y="312642"/>
                    <a:pt x="39123" y="269341"/>
                  </a:cubicBezTo>
                  <a:cubicBezTo>
                    <a:pt x="33217" y="240766"/>
                    <a:pt x="39123" y="211143"/>
                    <a:pt x="32741" y="182759"/>
                  </a:cubicBezTo>
                  <a:cubicBezTo>
                    <a:pt x="25026" y="147612"/>
                    <a:pt x="-882" y="116560"/>
                    <a:pt x="-25" y="80556"/>
                  </a:cubicBezTo>
                  <a:cubicBezTo>
                    <a:pt x="1279" y="60715"/>
                    <a:pt x="8403" y="41694"/>
                    <a:pt x="20454" y="25882"/>
                  </a:cubicBezTo>
                  <a:cubicBezTo>
                    <a:pt x="26089" y="17014"/>
                    <a:pt x="33806" y="9661"/>
                    <a:pt x="42933" y="4451"/>
                  </a:cubicBezTo>
                  <a:cubicBezTo>
                    <a:pt x="60649" y="-4407"/>
                    <a:pt x="81890" y="1307"/>
                    <a:pt x="100654" y="7689"/>
                  </a:cubicBezTo>
                  <a:cubicBezTo>
                    <a:pt x="119419" y="14071"/>
                    <a:pt x="138278" y="21310"/>
                    <a:pt x="156661" y="29121"/>
                  </a:cubicBezTo>
                  <a:cubicBezTo>
                    <a:pt x="171315" y="33893"/>
                    <a:pt x="184454" y="42427"/>
                    <a:pt x="194761" y="53886"/>
                  </a:cubicBezTo>
                  <a:cubicBezTo>
                    <a:pt x="208287" y="71412"/>
                    <a:pt x="207906" y="96367"/>
                    <a:pt x="220098" y="114750"/>
                  </a:cubicBezTo>
                  <a:cubicBezTo>
                    <a:pt x="239910" y="144468"/>
                    <a:pt x="282391" y="145707"/>
                    <a:pt x="313919" y="162375"/>
                  </a:cubicBezTo>
                  <a:cubicBezTo>
                    <a:pt x="348209" y="180473"/>
                    <a:pt x="368974" y="217620"/>
                    <a:pt x="377737" y="255339"/>
                  </a:cubicBezTo>
                  <a:cubicBezTo>
                    <a:pt x="380526" y="272494"/>
                    <a:pt x="384279" y="289477"/>
                    <a:pt x="388976" y="306203"/>
                  </a:cubicBezTo>
                  <a:cubicBezTo>
                    <a:pt x="394080" y="323215"/>
                    <a:pt x="405966" y="337378"/>
                    <a:pt x="421837" y="345350"/>
                  </a:cubicBezTo>
                  <a:cubicBezTo>
                    <a:pt x="432029" y="349637"/>
                    <a:pt x="443650" y="350113"/>
                    <a:pt x="453651" y="354875"/>
                  </a:cubicBezTo>
                  <a:cubicBezTo>
                    <a:pt x="470486" y="364410"/>
                    <a:pt x="481054" y="382108"/>
                    <a:pt x="481464" y="401453"/>
                  </a:cubicBezTo>
                  <a:cubicBezTo>
                    <a:pt x="484226" y="436981"/>
                    <a:pt x="469272" y="481844"/>
                    <a:pt x="437268" y="500608"/>
                  </a:cubicBezTo>
                  <a:cubicBezTo>
                    <a:pt x="427477" y="506209"/>
                    <a:pt x="416523" y="509466"/>
                    <a:pt x="405264" y="510133"/>
                  </a:cubicBezTo>
                  <a:close/>
                </a:path>
              </a:pathLst>
            </a:custGeom>
            <a:solidFill>
              <a:srgbClr val="369949"/>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32" name="任意多边形: 形状 1131">
              <a:extLst>
                <a:ext uri="{FF2B5EF4-FFF2-40B4-BE49-F238E27FC236}">
                  <a16:creationId xmlns:a16="http://schemas.microsoft.com/office/drawing/2014/main" id="{12DEFAF3-D597-B86B-4017-2DE20E97CDB7}"/>
                </a:ext>
              </a:extLst>
            </p:cNvPr>
            <p:cNvSpPr/>
            <p:nvPr userDrawn="1"/>
          </p:nvSpPr>
          <p:spPr>
            <a:xfrm flipH="1">
              <a:off x="8483125" y="3147918"/>
              <a:ext cx="131099" cy="179694"/>
            </a:xfrm>
            <a:custGeom>
              <a:avLst/>
              <a:gdLst>
                <a:gd name="connsiteX0" fmla="*/ 36911 w 429694"/>
                <a:gd name="connsiteY0" fmla="*/ 551205 h 588971"/>
                <a:gd name="connsiteX1" fmla="*/ 12432 w 429694"/>
                <a:gd name="connsiteY1" fmla="*/ 465480 h 588971"/>
                <a:gd name="connsiteX2" fmla="*/ 32816 w 429694"/>
                <a:gd name="connsiteY2" fmla="*/ 389757 h 588971"/>
                <a:gd name="connsiteX3" fmla="*/ 77297 w 429694"/>
                <a:gd name="connsiteY3" fmla="*/ 329463 h 588971"/>
                <a:gd name="connsiteX4" fmla="*/ 105110 w 429694"/>
                <a:gd name="connsiteY4" fmla="*/ 256216 h 588971"/>
                <a:gd name="connsiteX5" fmla="*/ 165880 w 429694"/>
                <a:gd name="connsiteY5" fmla="*/ 123343 h 588971"/>
                <a:gd name="connsiteX6" fmla="*/ 274560 w 429694"/>
                <a:gd name="connsiteY6" fmla="*/ 37618 h 588971"/>
                <a:gd name="connsiteX7" fmla="*/ 338949 w 429694"/>
                <a:gd name="connsiteY7" fmla="*/ 16186 h 588971"/>
                <a:gd name="connsiteX8" fmla="*/ 409529 w 429694"/>
                <a:gd name="connsiteY8" fmla="*/ 20663 h 588971"/>
                <a:gd name="connsiteX9" fmla="*/ 400004 w 429694"/>
                <a:gd name="connsiteY9" fmla="*/ 93910 h 588971"/>
                <a:gd name="connsiteX10" fmla="*/ 386765 w 429694"/>
                <a:gd name="connsiteY10" fmla="*/ 161061 h 588971"/>
                <a:gd name="connsiteX11" fmla="*/ 372668 w 429694"/>
                <a:gd name="connsiteY11" fmla="*/ 303936 h 588971"/>
                <a:gd name="connsiteX12" fmla="*/ 263416 w 429694"/>
                <a:gd name="connsiteY12" fmla="*/ 386804 h 588971"/>
                <a:gd name="connsiteX13" fmla="*/ 171119 w 429694"/>
                <a:gd name="connsiteY13" fmla="*/ 528727 h 588971"/>
                <a:gd name="connsiteX14" fmla="*/ 104444 w 429694"/>
                <a:gd name="connsiteY14" fmla="*/ 575685 h 588971"/>
                <a:gd name="connsiteX15" fmla="*/ 37769 w 429694"/>
                <a:gd name="connsiteY15" fmla="*/ 551586 h 588971"/>
                <a:gd name="connsiteX16" fmla="*/ 27291 w 429694"/>
                <a:gd name="connsiteY16" fmla="*/ 557682 h 588971"/>
                <a:gd name="connsiteX17" fmla="*/ 141591 w 429694"/>
                <a:gd name="connsiteY17" fmla="*/ 573303 h 588971"/>
                <a:gd name="connsiteX18" fmla="*/ 233317 w 429694"/>
                <a:gd name="connsiteY18" fmla="*/ 441382 h 588971"/>
                <a:gd name="connsiteX19" fmla="*/ 292753 w 429694"/>
                <a:gd name="connsiteY19" fmla="*/ 380041 h 588971"/>
                <a:gd name="connsiteX20" fmla="*/ 356285 w 429694"/>
                <a:gd name="connsiteY20" fmla="*/ 340131 h 588971"/>
                <a:gd name="connsiteX21" fmla="*/ 398385 w 429694"/>
                <a:gd name="connsiteY21" fmla="*/ 201924 h 588971"/>
                <a:gd name="connsiteX22" fmla="*/ 402100 w 429694"/>
                <a:gd name="connsiteY22" fmla="*/ 122295 h 588971"/>
                <a:gd name="connsiteX23" fmla="*/ 429246 w 429694"/>
                <a:gd name="connsiteY23" fmla="*/ 46856 h 588971"/>
                <a:gd name="connsiteX24" fmla="*/ 324471 w 429694"/>
                <a:gd name="connsiteY24" fmla="*/ 6471 h 588971"/>
                <a:gd name="connsiteX25" fmla="*/ 111206 w 429694"/>
                <a:gd name="connsiteY25" fmla="*/ 193827 h 588971"/>
                <a:gd name="connsiteX26" fmla="*/ 83584 w 429694"/>
                <a:gd name="connsiteY26" fmla="*/ 287744 h 588971"/>
                <a:gd name="connsiteX27" fmla="*/ 31101 w 429694"/>
                <a:gd name="connsiteY27" fmla="*/ 371754 h 588971"/>
                <a:gd name="connsiteX28" fmla="*/ -46 w 429694"/>
                <a:gd name="connsiteY28" fmla="*/ 453003 h 588971"/>
                <a:gd name="connsiteX29" fmla="*/ 25386 w 429694"/>
                <a:gd name="connsiteY29" fmla="*/ 554444 h 588971"/>
                <a:gd name="connsiteX30" fmla="*/ 37007 w 429694"/>
                <a:gd name="connsiteY30" fmla="*/ 551205 h 588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429694" h="588971">
                  <a:moveTo>
                    <a:pt x="36911" y="551205"/>
                  </a:moveTo>
                  <a:cubicBezTo>
                    <a:pt x="24557" y="524002"/>
                    <a:pt x="16309" y="495113"/>
                    <a:pt x="12432" y="465480"/>
                  </a:cubicBezTo>
                  <a:cubicBezTo>
                    <a:pt x="10203" y="438639"/>
                    <a:pt x="17414" y="411855"/>
                    <a:pt x="32816" y="389757"/>
                  </a:cubicBezTo>
                  <a:cubicBezTo>
                    <a:pt x="46627" y="368992"/>
                    <a:pt x="64153" y="350799"/>
                    <a:pt x="77297" y="329463"/>
                  </a:cubicBezTo>
                  <a:cubicBezTo>
                    <a:pt x="90156" y="306565"/>
                    <a:pt x="99529" y="281876"/>
                    <a:pt x="105110" y="256216"/>
                  </a:cubicBezTo>
                  <a:cubicBezTo>
                    <a:pt x="117683" y="207543"/>
                    <a:pt x="133685" y="162966"/>
                    <a:pt x="165880" y="123343"/>
                  </a:cubicBezTo>
                  <a:cubicBezTo>
                    <a:pt x="195160" y="86919"/>
                    <a:pt x="232317" y="57610"/>
                    <a:pt x="274560" y="37618"/>
                  </a:cubicBezTo>
                  <a:cubicBezTo>
                    <a:pt x="295106" y="27969"/>
                    <a:pt x="316718" y="20777"/>
                    <a:pt x="338949" y="16186"/>
                  </a:cubicBezTo>
                  <a:cubicBezTo>
                    <a:pt x="359523" y="11900"/>
                    <a:pt x="392003" y="4756"/>
                    <a:pt x="409529" y="20663"/>
                  </a:cubicBezTo>
                  <a:cubicBezTo>
                    <a:pt x="430770" y="39713"/>
                    <a:pt x="408482" y="73812"/>
                    <a:pt x="400004" y="93910"/>
                  </a:cubicBezTo>
                  <a:cubicBezTo>
                    <a:pt x="391241" y="115217"/>
                    <a:pt x="386745" y="138030"/>
                    <a:pt x="386765" y="161061"/>
                  </a:cubicBezTo>
                  <a:cubicBezTo>
                    <a:pt x="385526" y="207734"/>
                    <a:pt x="397147" y="261741"/>
                    <a:pt x="372668" y="303936"/>
                  </a:cubicBezTo>
                  <a:cubicBezTo>
                    <a:pt x="348188" y="346132"/>
                    <a:pt x="298277" y="357657"/>
                    <a:pt x="263416" y="386804"/>
                  </a:cubicBezTo>
                  <a:cubicBezTo>
                    <a:pt x="218839" y="424047"/>
                    <a:pt x="204456" y="483102"/>
                    <a:pt x="171119" y="528727"/>
                  </a:cubicBezTo>
                  <a:cubicBezTo>
                    <a:pt x="154831" y="550920"/>
                    <a:pt x="133019" y="570636"/>
                    <a:pt x="104444" y="575685"/>
                  </a:cubicBezTo>
                  <a:cubicBezTo>
                    <a:pt x="79774" y="580066"/>
                    <a:pt x="52151" y="573494"/>
                    <a:pt x="37769" y="551586"/>
                  </a:cubicBezTo>
                  <a:cubicBezTo>
                    <a:pt x="33482" y="545110"/>
                    <a:pt x="23100" y="551110"/>
                    <a:pt x="27291" y="557682"/>
                  </a:cubicBezTo>
                  <a:cubicBezTo>
                    <a:pt x="52247" y="595782"/>
                    <a:pt x="106634" y="596449"/>
                    <a:pt x="141591" y="573303"/>
                  </a:cubicBezTo>
                  <a:cubicBezTo>
                    <a:pt x="188264" y="542728"/>
                    <a:pt x="205980" y="487578"/>
                    <a:pt x="233317" y="441382"/>
                  </a:cubicBezTo>
                  <a:cubicBezTo>
                    <a:pt x="247766" y="416351"/>
                    <a:pt x="268188" y="395281"/>
                    <a:pt x="292753" y="380041"/>
                  </a:cubicBezTo>
                  <a:cubicBezTo>
                    <a:pt x="314841" y="368240"/>
                    <a:pt x="336073" y="354905"/>
                    <a:pt x="356285" y="340131"/>
                  </a:cubicBezTo>
                  <a:cubicBezTo>
                    <a:pt x="398576" y="305270"/>
                    <a:pt x="400004" y="252502"/>
                    <a:pt x="398385" y="201924"/>
                  </a:cubicBezTo>
                  <a:cubicBezTo>
                    <a:pt x="396280" y="175330"/>
                    <a:pt x="397528" y="148574"/>
                    <a:pt x="402100" y="122295"/>
                  </a:cubicBezTo>
                  <a:cubicBezTo>
                    <a:pt x="408101" y="96196"/>
                    <a:pt x="426198" y="73622"/>
                    <a:pt x="429246" y="46856"/>
                  </a:cubicBezTo>
                  <a:cubicBezTo>
                    <a:pt x="435818" y="-11913"/>
                    <a:pt x="360380" y="-2292"/>
                    <a:pt x="324471" y="6471"/>
                  </a:cubicBezTo>
                  <a:cubicBezTo>
                    <a:pt x="227659" y="31512"/>
                    <a:pt x="148506" y="101044"/>
                    <a:pt x="111206" y="193827"/>
                  </a:cubicBezTo>
                  <a:cubicBezTo>
                    <a:pt x="99205" y="224307"/>
                    <a:pt x="94157" y="256883"/>
                    <a:pt x="83584" y="287744"/>
                  </a:cubicBezTo>
                  <a:cubicBezTo>
                    <a:pt x="72344" y="320319"/>
                    <a:pt x="51389" y="344894"/>
                    <a:pt x="31101" y="371754"/>
                  </a:cubicBezTo>
                  <a:cubicBezTo>
                    <a:pt x="12137" y="394710"/>
                    <a:pt x="1193" y="423247"/>
                    <a:pt x="-46" y="453003"/>
                  </a:cubicBezTo>
                  <a:cubicBezTo>
                    <a:pt x="-46" y="488245"/>
                    <a:pt x="12527" y="522154"/>
                    <a:pt x="25386" y="554444"/>
                  </a:cubicBezTo>
                  <a:cubicBezTo>
                    <a:pt x="28148" y="561588"/>
                    <a:pt x="39864" y="558444"/>
                    <a:pt x="37007" y="551205"/>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33" name="任意多边形: 形状 1132">
              <a:extLst>
                <a:ext uri="{FF2B5EF4-FFF2-40B4-BE49-F238E27FC236}">
                  <a16:creationId xmlns:a16="http://schemas.microsoft.com/office/drawing/2014/main" id="{2B2370A2-24E2-B38F-5438-1E19D9E9C6C4}"/>
                </a:ext>
              </a:extLst>
            </p:cNvPr>
            <p:cNvSpPr/>
            <p:nvPr userDrawn="1"/>
          </p:nvSpPr>
          <p:spPr>
            <a:xfrm flipH="1">
              <a:off x="8530941" y="3195323"/>
              <a:ext cx="84737" cy="193645"/>
            </a:xfrm>
            <a:custGeom>
              <a:avLst/>
              <a:gdLst>
                <a:gd name="connsiteX0" fmla="*/ 12051 w 277736"/>
                <a:gd name="connsiteY0" fmla="*/ 628621 h 634699"/>
                <a:gd name="connsiteX1" fmla="*/ 191788 w 277736"/>
                <a:gd name="connsiteY1" fmla="*/ 132464 h 634699"/>
                <a:gd name="connsiteX2" fmla="*/ 276560 w 277736"/>
                <a:gd name="connsiteY2" fmla="*/ 8639 h 634699"/>
                <a:gd name="connsiteX3" fmla="*/ 266083 w 277736"/>
                <a:gd name="connsiteY3" fmla="*/ 2543 h 634699"/>
                <a:gd name="connsiteX4" fmla="*/ 20624 w 277736"/>
                <a:gd name="connsiteY4" fmla="*/ 481079 h 634699"/>
                <a:gd name="connsiteX5" fmla="*/ -46 w 277736"/>
                <a:gd name="connsiteY5" fmla="*/ 628812 h 634699"/>
                <a:gd name="connsiteX6" fmla="*/ 12051 w 277736"/>
                <a:gd name="connsiteY6" fmla="*/ 628812 h 634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7736" h="634699">
                  <a:moveTo>
                    <a:pt x="12051" y="628621"/>
                  </a:moveTo>
                  <a:cubicBezTo>
                    <a:pt x="18909" y="448789"/>
                    <a:pt x="96538" y="281911"/>
                    <a:pt x="191788" y="132464"/>
                  </a:cubicBezTo>
                  <a:cubicBezTo>
                    <a:pt x="218648" y="90173"/>
                    <a:pt x="247223" y="49025"/>
                    <a:pt x="276560" y="8639"/>
                  </a:cubicBezTo>
                  <a:cubicBezTo>
                    <a:pt x="281132" y="2353"/>
                    <a:pt x="270655" y="-3744"/>
                    <a:pt x="266083" y="2543"/>
                  </a:cubicBezTo>
                  <a:cubicBezTo>
                    <a:pt x="161308" y="147799"/>
                    <a:pt x="63010" y="304962"/>
                    <a:pt x="20624" y="481079"/>
                  </a:cubicBezTo>
                  <a:cubicBezTo>
                    <a:pt x="8851" y="529514"/>
                    <a:pt x="1926" y="579005"/>
                    <a:pt x="-46" y="628812"/>
                  </a:cubicBezTo>
                  <a:cubicBezTo>
                    <a:pt x="-46" y="636527"/>
                    <a:pt x="11765" y="636527"/>
                    <a:pt x="12051" y="628812"/>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34" name="任意多边形: 形状 1133">
              <a:extLst>
                <a:ext uri="{FF2B5EF4-FFF2-40B4-BE49-F238E27FC236}">
                  <a16:creationId xmlns:a16="http://schemas.microsoft.com/office/drawing/2014/main" id="{364D9A33-16D8-B8C7-B770-C00C494B936F}"/>
                </a:ext>
              </a:extLst>
            </p:cNvPr>
            <p:cNvSpPr/>
            <p:nvPr userDrawn="1"/>
          </p:nvSpPr>
          <p:spPr>
            <a:xfrm flipH="1">
              <a:off x="8553371" y="3202581"/>
              <a:ext cx="4069" cy="24934"/>
            </a:xfrm>
            <a:custGeom>
              <a:avLst/>
              <a:gdLst>
                <a:gd name="connsiteX0" fmla="*/ 1288 w 13334"/>
                <a:gd name="connsiteY0" fmla="*/ 5900 h 81725"/>
                <a:gd name="connsiteX1" fmla="*/ -46 w 13334"/>
                <a:gd name="connsiteY1" fmla="*/ 76290 h 81725"/>
                <a:gd name="connsiteX2" fmla="*/ 6765 w 13334"/>
                <a:gd name="connsiteY2" fmla="*/ 81576 h 81725"/>
                <a:gd name="connsiteX3" fmla="*/ 12051 w 13334"/>
                <a:gd name="connsiteY3" fmla="*/ 76290 h 81725"/>
                <a:gd name="connsiteX4" fmla="*/ 13289 w 13334"/>
                <a:gd name="connsiteY4" fmla="*/ 5900 h 81725"/>
                <a:gd name="connsiteX5" fmla="*/ 7289 w 13334"/>
                <a:gd name="connsiteY5" fmla="*/ -101 h 81725"/>
                <a:gd name="connsiteX6" fmla="*/ 1288 w 13334"/>
                <a:gd name="connsiteY6" fmla="*/ 5900 h 81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334" h="81725">
                  <a:moveTo>
                    <a:pt x="1288" y="5900"/>
                  </a:moveTo>
                  <a:cubicBezTo>
                    <a:pt x="1288" y="29331"/>
                    <a:pt x="431" y="52763"/>
                    <a:pt x="-46" y="76290"/>
                  </a:cubicBezTo>
                  <a:cubicBezTo>
                    <a:pt x="374" y="79633"/>
                    <a:pt x="3421" y="81995"/>
                    <a:pt x="6765" y="81576"/>
                  </a:cubicBezTo>
                  <a:cubicBezTo>
                    <a:pt x="9527" y="81233"/>
                    <a:pt x="11708" y="79052"/>
                    <a:pt x="12051" y="76290"/>
                  </a:cubicBezTo>
                  <a:lnTo>
                    <a:pt x="13289" y="5900"/>
                  </a:lnTo>
                  <a:cubicBezTo>
                    <a:pt x="13289" y="2585"/>
                    <a:pt x="10603" y="-101"/>
                    <a:pt x="7289" y="-101"/>
                  </a:cubicBezTo>
                  <a:cubicBezTo>
                    <a:pt x="3974" y="-101"/>
                    <a:pt x="1288" y="2585"/>
                    <a:pt x="1288" y="5900"/>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35" name="任意多边形: 形状 1134">
              <a:extLst>
                <a:ext uri="{FF2B5EF4-FFF2-40B4-BE49-F238E27FC236}">
                  <a16:creationId xmlns:a16="http://schemas.microsoft.com/office/drawing/2014/main" id="{40835C1B-F1F4-0274-6BC3-9DCD004CBC64}"/>
                </a:ext>
              </a:extLst>
            </p:cNvPr>
            <p:cNvSpPr/>
            <p:nvPr userDrawn="1"/>
          </p:nvSpPr>
          <p:spPr>
            <a:xfrm flipH="1">
              <a:off x="8541080" y="3242417"/>
              <a:ext cx="31822" cy="17313"/>
            </a:xfrm>
            <a:custGeom>
              <a:avLst/>
              <a:gdLst>
                <a:gd name="connsiteX0" fmla="*/ 8536 w 104303"/>
                <a:gd name="connsiteY0" fmla="*/ 56114 h 56745"/>
                <a:gd name="connsiteX1" fmla="*/ 99880 w 104303"/>
                <a:gd name="connsiteY1" fmla="*/ 11728 h 56745"/>
                <a:gd name="connsiteX2" fmla="*/ 104071 w 104303"/>
                <a:gd name="connsiteY2" fmla="*/ 4298 h 56745"/>
                <a:gd name="connsiteX3" fmla="*/ 96642 w 104303"/>
                <a:gd name="connsiteY3" fmla="*/ 107 h 56745"/>
                <a:gd name="connsiteX4" fmla="*/ 2440 w 104303"/>
                <a:gd name="connsiteY4" fmla="*/ 45637 h 56745"/>
                <a:gd name="connsiteX5" fmla="*/ 1144 w 104303"/>
                <a:gd name="connsiteY5" fmla="*/ 54161 h 56745"/>
                <a:gd name="connsiteX6" fmla="*/ 8536 w 104303"/>
                <a:gd name="connsiteY6" fmla="*/ 56114 h 56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303" h="56745">
                  <a:moveTo>
                    <a:pt x="8536" y="56114"/>
                  </a:moveTo>
                  <a:cubicBezTo>
                    <a:pt x="38035" y="39436"/>
                    <a:pt x="68543" y="24615"/>
                    <a:pt x="99880" y="11728"/>
                  </a:cubicBezTo>
                  <a:cubicBezTo>
                    <a:pt x="103033" y="10766"/>
                    <a:pt x="104872" y="7499"/>
                    <a:pt x="104071" y="4298"/>
                  </a:cubicBezTo>
                  <a:cubicBezTo>
                    <a:pt x="103148" y="1117"/>
                    <a:pt x="99842" y="-750"/>
                    <a:pt x="96642" y="107"/>
                  </a:cubicBezTo>
                  <a:cubicBezTo>
                    <a:pt x="64333" y="13328"/>
                    <a:pt x="32872" y="28539"/>
                    <a:pt x="2440" y="45637"/>
                  </a:cubicBezTo>
                  <a:cubicBezTo>
                    <a:pt x="-275" y="47628"/>
                    <a:pt x="-856" y="51447"/>
                    <a:pt x="1144" y="54161"/>
                  </a:cubicBezTo>
                  <a:cubicBezTo>
                    <a:pt x="2840" y="56467"/>
                    <a:pt x="5916" y="57286"/>
                    <a:pt x="8536" y="56114"/>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36" name="任意多边形: 形状 1135">
              <a:extLst>
                <a:ext uri="{FF2B5EF4-FFF2-40B4-BE49-F238E27FC236}">
                  <a16:creationId xmlns:a16="http://schemas.microsoft.com/office/drawing/2014/main" id="{F9677B68-3CCB-61C3-7572-78B95B90B908}"/>
                </a:ext>
              </a:extLst>
            </p:cNvPr>
            <p:cNvSpPr/>
            <p:nvPr userDrawn="1"/>
          </p:nvSpPr>
          <p:spPr>
            <a:xfrm flipH="1">
              <a:off x="8576077" y="3286974"/>
              <a:ext cx="14791" cy="6141"/>
            </a:xfrm>
            <a:custGeom>
              <a:avLst/>
              <a:gdLst>
                <a:gd name="connsiteX0" fmla="*/ 7607 w 48482"/>
                <a:gd name="connsiteY0" fmla="*/ 19802 h 20126"/>
                <a:gd name="connsiteX1" fmla="*/ 43993 w 48482"/>
                <a:gd name="connsiteY1" fmla="*/ 11706 h 20126"/>
                <a:gd name="connsiteX2" fmla="*/ 48250 w 48482"/>
                <a:gd name="connsiteY2" fmla="*/ 4524 h 20126"/>
                <a:gd name="connsiteX3" fmla="*/ 48184 w 48482"/>
                <a:gd name="connsiteY3" fmla="*/ 4276 h 20126"/>
                <a:gd name="connsiteX4" fmla="*/ 40850 w 48482"/>
                <a:gd name="connsiteY4" fmla="*/ 85 h 20126"/>
                <a:gd name="connsiteX5" fmla="*/ 4369 w 48482"/>
                <a:gd name="connsiteY5" fmla="*/ 8182 h 20126"/>
                <a:gd name="connsiteX6" fmla="*/ 178 w 48482"/>
                <a:gd name="connsiteY6" fmla="*/ 15611 h 20126"/>
                <a:gd name="connsiteX7" fmla="*/ 7607 w 48482"/>
                <a:gd name="connsiteY7" fmla="*/ 19802 h 20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482" h="20126">
                  <a:moveTo>
                    <a:pt x="7607" y="19802"/>
                  </a:moveTo>
                  <a:lnTo>
                    <a:pt x="43993" y="11706"/>
                  </a:lnTo>
                  <a:cubicBezTo>
                    <a:pt x="47155" y="10896"/>
                    <a:pt x="49060" y="7686"/>
                    <a:pt x="48250" y="4524"/>
                  </a:cubicBezTo>
                  <a:cubicBezTo>
                    <a:pt x="48231" y="4438"/>
                    <a:pt x="48212" y="4362"/>
                    <a:pt x="48184" y="4276"/>
                  </a:cubicBezTo>
                  <a:cubicBezTo>
                    <a:pt x="47260" y="1133"/>
                    <a:pt x="44021" y="-715"/>
                    <a:pt x="40850" y="85"/>
                  </a:cubicBezTo>
                  <a:lnTo>
                    <a:pt x="4369" y="8182"/>
                  </a:lnTo>
                  <a:cubicBezTo>
                    <a:pt x="1159" y="9077"/>
                    <a:pt x="-718" y="12401"/>
                    <a:pt x="178" y="15611"/>
                  </a:cubicBezTo>
                  <a:cubicBezTo>
                    <a:pt x="1073" y="18821"/>
                    <a:pt x="4397" y="20697"/>
                    <a:pt x="7607" y="19802"/>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37" name="任意多边形: 形状 1136">
              <a:extLst>
                <a:ext uri="{FF2B5EF4-FFF2-40B4-BE49-F238E27FC236}">
                  <a16:creationId xmlns:a16="http://schemas.microsoft.com/office/drawing/2014/main" id="{95D64D51-4C3D-6857-9302-7078D98A8DA7}"/>
                </a:ext>
              </a:extLst>
            </p:cNvPr>
            <p:cNvSpPr/>
            <p:nvPr userDrawn="1"/>
          </p:nvSpPr>
          <p:spPr>
            <a:xfrm flipH="1">
              <a:off x="8587813" y="2988831"/>
              <a:ext cx="117623" cy="248770"/>
            </a:xfrm>
            <a:custGeom>
              <a:avLst/>
              <a:gdLst>
                <a:gd name="connsiteX0" fmla="*/ 249290 w 385525"/>
                <a:gd name="connsiteY0" fmla="*/ 814889 h 815381"/>
                <a:gd name="connsiteX1" fmla="*/ 346540 w 385525"/>
                <a:gd name="connsiteY1" fmla="*/ 693540 h 815381"/>
                <a:gd name="connsiteX2" fmla="*/ 343016 w 385525"/>
                <a:gd name="connsiteY2" fmla="*/ 569715 h 815381"/>
                <a:gd name="connsiteX3" fmla="*/ 371591 w 385525"/>
                <a:gd name="connsiteY3" fmla="*/ 461987 h 815381"/>
                <a:gd name="connsiteX4" fmla="*/ 384068 w 385525"/>
                <a:gd name="connsiteY4" fmla="*/ 364642 h 815381"/>
                <a:gd name="connsiteX5" fmla="*/ 339396 w 385525"/>
                <a:gd name="connsiteY5" fmla="*/ 280917 h 815381"/>
                <a:gd name="connsiteX6" fmla="*/ 305201 w 385525"/>
                <a:gd name="connsiteY6" fmla="*/ 239769 h 815381"/>
                <a:gd name="connsiteX7" fmla="*/ 280436 w 385525"/>
                <a:gd name="connsiteY7" fmla="*/ 188429 h 815381"/>
                <a:gd name="connsiteX8" fmla="*/ 248147 w 385525"/>
                <a:gd name="connsiteY8" fmla="*/ 87274 h 815381"/>
                <a:gd name="connsiteX9" fmla="*/ 115654 w 385525"/>
                <a:gd name="connsiteY9" fmla="*/ 4025 h 815381"/>
                <a:gd name="connsiteX10" fmla="*/ 68029 w 385525"/>
                <a:gd name="connsiteY10" fmla="*/ 61175 h 815381"/>
                <a:gd name="connsiteX11" fmla="*/ 76792 w 385525"/>
                <a:gd name="connsiteY11" fmla="*/ 164140 h 815381"/>
                <a:gd name="connsiteX12" fmla="*/ 10117 w 385525"/>
                <a:gd name="connsiteY12" fmla="*/ 335590 h 815381"/>
                <a:gd name="connsiteX13" fmla="*/ 3354 w 385525"/>
                <a:gd name="connsiteY13" fmla="*/ 419696 h 815381"/>
                <a:gd name="connsiteX14" fmla="*/ 45645 w 385525"/>
                <a:gd name="connsiteY14" fmla="*/ 498182 h 815381"/>
                <a:gd name="connsiteX15" fmla="*/ 99176 w 385525"/>
                <a:gd name="connsiteY15" fmla="*/ 574382 h 815381"/>
                <a:gd name="connsiteX16" fmla="*/ 121940 w 385525"/>
                <a:gd name="connsiteY16" fmla="*/ 688682 h 815381"/>
                <a:gd name="connsiteX17" fmla="*/ 153944 w 385525"/>
                <a:gd name="connsiteY17" fmla="*/ 781265 h 815381"/>
                <a:gd name="connsiteX18" fmla="*/ 227287 w 385525"/>
                <a:gd name="connsiteY18" fmla="*/ 815174 h 815381"/>
                <a:gd name="connsiteX19" fmla="*/ 262148 w 385525"/>
                <a:gd name="connsiteY19" fmla="*/ 801363 h 815381"/>
                <a:gd name="connsiteX20" fmla="*/ 253576 w 385525"/>
                <a:gd name="connsiteY20" fmla="*/ 792790 h 815381"/>
                <a:gd name="connsiteX21" fmla="*/ 170232 w 385525"/>
                <a:gd name="connsiteY21" fmla="*/ 781551 h 815381"/>
                <a:gd name="connsiteX22" fmla="*/ 134228 w 385525"/>
                <a:gd name="connsiteY22" fmla="*/ 690587 h 815381"/>
                <a:gd name="connsiteX23" fmla="*/ 118702 w 385525"/>
                <a:gd name="connsiteY23" fmla="*/ 590194 h 815381"/>
                <a:gd name="connsiteX24" fmla="*/ 75363 w 385525"/>
                <a:gd name="connsiteY24" fmla="*/ 516280 h 815381"/>
                <a:gd name="connsiteX25" fmla="*/ 13451 w 385525"/>
                <a:gd name="connsiteY25" fmla="*/ 367595 h 815381"/>
                <a:gd name="connsiteX26" fmla="*/ 79268 w 385525"/>
                <a:gd name="connsiteY26" fmla="*/ 215195 h 815381"/>
                <a:gd name="connsiteX27" fmla="*/ 86698 w 385525"/>
                <a:gd name="connsiteY27" fmla="*/ 135947 h 815381"/>
                <a:gd name="connsiteX28" fmla="*/ 88698 w 385525"/>
                <a:gd name="connsiteY28" fmla="*/ 38220 h 815381"/>
                <a:gd name="connsiteX29" fmla="*/ 159850 w 385525"/>
                <a:gd name="connsiteY29" fmla="*/ 14788 h 815381"/>
                <a:gd name="connsiteX30" fmla="*/ 227763 w 385525"/>
                <a:gd name="connsiteY30" fmla="*/ 72796 h 815381"/>
                <a:gd name="connsiteX31" fmla="*/ 297105 w 385525"/>
                <a:gd name="connsiteY31" fmla="*/ 249389 h 815381"/>
                <a:gd name="connsiteX32" fmla="*/ 355303 w 385525"/>
                <a:gd name="connsiteY32" fmla="*/ 321303 h 815381"/>
                <a:gd name="connsiteX33" fmla="*/ 370543 w 385525"/>
                <a:gd name="connsiteY33" fmla="*/ 416553 h 815381"/>
                <a:gd name="connsiteX34" fmla="*/ 340920 w 385525"/>
                <a:gd name="connsiteY34" fmla="*/ 521328 h 815381"/>
                <a:gd name="connsiteX35" fmla="*/ 331395 w 385525"/>
                <a:gd name="connsiteY35" fmla="*/ 633723 h 815381"/>
                <a:gd name="connsiteX36" fmla="*/ 323489 w 385525"/>
                <a:gd name="connsiteY36" fmla="*/ 749356 h 815381"/>
                <a:gd name="connsiteX37" fmla="*/ 249290 w 385525"/>
                <a:gd name="connsiteY37" fmla="*/ 802982 h 815381"/>
                <a:gd name="connsiteX38" fmla="*/ 249290 w 385525"/>
                <a:gd name="connsiteY38" fmla="*/ 814984 h 815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85525" h="815381">
                  <a:moveTo>
                    <a:pt x="249290" y="814889"/>
                  </a:moveTo>
                  <a:cubicBezTo>
                    <a:pt x="313869" y="820127"/>
                    <a:pt x="345492" y="747261"/>
                    <a:pt x="346540" y="693540"/>
                  </a:cubicBezTo>
                  <a:cubicBezTo>
                    <a:pt x="347302" y="652202"/>
                    <a:pt x="338253" y="611054"/>
                    <a:pt x="343016" y="569715"/>
                  </a:cubicBezTo>
                  <a:cubicBezTo>
                    <a:pt x="347302" y="532758"/>
                    <a:pt x="361113" y="497515"/>
                    <a:pt x="371591" y="461987"/>
                  </a:cubicBezTo>
                  <a:cubicBezTo>
                    <a:pt x="381116" y="430650"/>
                    <a:pt x="388736" y="397598"/>
                    <a:pt x="384068" y="364642"/>
                  </a:cubicBezTo>
                  <a:cubicBezTo>
                    <a:pt x="379401" y="331685"/>
                    <a:pt x="360923" y="305491"/>
                    <a:pt x="339396" y="280917"/>
                  </a:cubicBezTo>
                  <a:cubicBezTo>
                    <a:pt x="327147" y="267925"/>
                    <a:pt x="315727" y="254180"/>
                    <a:pt x="305201" y="239769"/>
                  </a:cubicBezTo>
                  <a:cubicBezTo>
                    <a:pt x="294705" y="223834"/>
                    <a:pt x="286371" y="206565"/>
                    <a:pt x="280436" y="188429"/>
                  </a:cubicBezTo>
                  <a:cubicBezTo>
                    <a:pt x="268816" y="154997"/>
                    <a:pt x="261958" y="120040"/>
                    <a:pt x="248147" y="87274"/>
                  </a:cubicBezTo>
                  <a:cubicBezTo>
                    <a:pt x="226144" y="35172"/>
                    <a:pt x="177471" y="-15025"/>
                    <a:pt x="115654" y="4025"/>
                  </a:cubicBezTo>
                  <a:cubicBezTo>
                    <a:pt x="89815" y="11893"/>
                    <a:pt x="71106" y="34343"/>
                    <a:pt x="68029" y="61175"/>
                  </a:cubicBezTo>
                  <a:cubicBezTo>
                    <a:pt x="63171" y="95751"/>
                    <a:pt x="77554" y="129660"/>
                    <a:pt x="76792" y="164140"/>
                  </a:cubicBezTo>
                  <a:cubicBezTo>
                    <a:pt x="75839" y="227005"/>
                    <a:pt x="30405" y="278440"/>
                    <a:pt x="10117" y="335590"/>
                  </a:cubicBezTo>
                  <a:cubicBezTo>
                    <a:pt x="-512" y="362318"/>
                    <a:pt x="-2868" y="391617"/>
                    <a:pt x="3354" y="419696"/>
                  </a:cubicBezTo>
                  <a:cubicBezTo>
                    <a:pt x="11859" y="448509"/>
                    <a:pt x="26261" y="475237"/>
                    <a:pt x="45645" y="498182"/>
                  </a:cubicBezTo>
                  <a:cubicBezTo>
                    <a:pt x="65909" y="521795"/>
                    <a:pt x="83837" y="547312"/>
                    <a:pt x="99176" y="574382"/>
                  </a:cubicBezTo>
                  <a:cubicBezTo>
                    <a:pt x="116702" y="610006"/>
                    <a:pt x="117178" y="650582"/>
                    <a:pt x="121940" y="688682"/>
                  </a:cubicBezTo>
                  <a:cubicBezTo>
                    <a:pt x="125846" y="721258"/>
                    <a:pt x="133180" y="754881"/>
                    <a:pt x="153944" y="781265"/>
                  </a:cubicBezTo>
                  <a:cubicBezTo>
                    <a:pt x="171349" y="803916"/>
                    <a:pt x="198760" y="816584"/>
                    <a:pt x="227287" y="815174"/>
                  </a:cubicBezTo>
                  <a:cubicBezTo>
                    <a:pt x="240022" y="814155"/>
                    <a:pt x="252166" y="809345"/>
                    <a:pt x="262148" y="801363"/>
                  </a:cubicBezTo>
                  <a:cubicBezTo>
                    <a:pt x="268244" y="796600"/>
                    <a:pt x="259672" y="788123"/>
                    <a:pt x="253576" y="792790"/>
                  </a:cubicBezTo>
                  <a:cubicBezTo>
                    <a:pt x="228430" y="812317"/>
                    <a:pt x="191282" y="802315"/>
                    <a:pt x="170232" y="781551"/>
                  </a:cubicBezTo>
                  <a:cubicBezTo>
                    <a:pt x="146420" y="758024"/>
                    <a:pt x="138323" y="722687"/>
                    <a:pt x="134228" y="690587"/>
                  </a:cubicBezTo>
                  <a:cubicBezTo>
                    <a:pt x="130132" y="658488"/>
                    <a:pt x="129370" y="622579"/>
                    <a:pt x="118702" y="590194"/>
                  </a:cubicBezTo>
                  <a:cubicBezTo>
                    <a:pt x="108532" y="563286"/>
                    <a:pt x="93878" y="538292"/>
                    <a:pt x="75363" y="516280"/>
                  </a:cubicBezTo>
                  <a:cubicBezTo>
                    <a:pt x="41359" y="472274"/>
                    <a:pt x="2497" y="427316"/>
                    <a:pt x="13451" y="367595"/>
                  </a:cubicBezTo>
                  <a:cubicBezTo>
                    <a:pt x="23642" y="312540"/>
                    <a:pt x="61076" y="267201"/>
                    <a:pt x="79268" y="215195"/>
                  </a:cubicBezTo>
                  <a:cubicBezTo>
                    <a:pt x="88093" y="189763"/>
                    <a:pt x="90642" y="162578"/>
                    <a:pt x="86698" y="135947"/>
                  </a:cubicBezTo>
                  <a:cubicBezTo>
                    <a:pt x="82412" y="104990"/>
                    <a:pt x="70220" y="66985"/>
                    <a:pt x="88698" y="38220"/>
                  </a:cubicBezTo>
                  <a:cubicBezTo>
                    <a:pt x="103748" y="14979"/>
                    <a:pt x="134323" y="9073"/>
                    <a:pt x="159850" y="14788"/>
                  </a:cubicBezTo>
                  <a:cubicBezTo>
                    <a:pt x="190901" y="21742"/>
                    <a:pt x="212999" y="45745"/>
                    <a:pt x="227763" y="72796"/>
                  </a:cubicBezTo>
                  <a:cubicBezTo>
                    <a:pt x="258434" y="128707"/>
                    <a:pt x="259481" y="196621"/>
                    <a:pt x="297105" y="249389"/>
                  </a:cubicBezTo>
                  <a:cubicBezTo>
                    <a:pt x="315012" y="274535"/>
                    <a:pt x="338920" y="295109"/>
                    <a:pt x="355303" y="321303"/>
                  </a:cubicBezTo>
                  <a:cubicBezTo>
                    <a:pt x="372219" y="349992"/>
                    <a:pt x="377658" y="384016"/>
                    <a:pt x="370543" y="416553"/>
                  </a:cubicBezTo>
                  <a:cubicBezTo>
                    <a:pt x="364161" y="452272"/>
                    <a:pt x="350636" y="486181"/>
                    <a:pt x="340920" y="521328"/>
                  </a:cubicBezTo>
                  <a:cubicBezTo>
                    <a:pt x="331090" y="557933"/>
                    <a:pt x="327871" y="595985"/>
                    <a:pt x="331395" y="633723"/>
                  </a:cubicBezTo>
                  <a:cubicBezTo>
                    <a:pt x="334253" y="671823"/>
                    <a:pt x="339682" y="713066"/>
                    <a:pt x="323489" y="749356"/>
                  </a:cubicBezTo>
                  <a:cubicBezTo>
                    <a:pt x="310250" y="779170"/>
                    <a:pt x="284151" y="805745"/>
                    <a:pt x="249290" y="802982"/>
                  </a:cubicBezTo>
                  <a:cubicBezTo>
                    <a:pt x="241574" y="802315"/>
                    <a:pt x="241574" y="814412"/>
                    <a:pt x="249290" y="814984"/>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38" name="任意多边形: 形状 1137">
              <a:extLst>
                <a:ext uri="{FF2B5EF4-FFF2-40B4-BE49-F238E27FC236}">
                  <a16:creationId xmlns:a16="http://schemas.microsoft.com/office/drawing/2014/main" id="{7470E6F8-7173-8ED0-8E9D-2EFE70486485}"/>
                </a:ext>
              </a:extLst>
            </p:cNvPr>
            <p:cNvSpPr/>
            <p:nvPr userDrawn="1"/>
          </p:nvSpPr>
          <p:spPr>
            <a:xfrm flipH="1">
              <a:off x="8625802" y="3060830"/>
              <a:ext cx="26066" cy="318526"/>
            </a:xfrm>
            <a:custGeom>
              <a:avLst/>
              <a:gdLst>
                <a:gd name="connsiteX0" fmla="*/ 274 w 85433"/>
                <a:gd name="connsiteY0" fmla="*/ 7306 h 1044013"/>
                <a:gd name="connsiteX1" fmla="*/ 68378 w 85433"/>
                <a:gd name="connsiteY1" fmla="*/ 808930 h 1044013"/>
                <a:gd name="connsiteX2" fmla="*/ 62377 w 85433"/>
                <a:gd name="connsiteY2" fmla="*/ 1038578 h 1044013"/>
                <a:gd name="connsiteX3" fmla="*/ 69188 w 85433"/>
                <a:gd name="connsiteY3" fmla="*/ 1043864 h 1044013"/>
                <a:gd name="connsiteX4" fmla="*/ 74474 w 85433"/>
                <a:gd name="connsiteY4" fmla="*/ 1038578 h 1044013"/>
                <a:gd name="connsiteX5" fmla="*/ 63044 w 85433"/>
                <a:gd name="connsiteY5" fmla="*/ 225048 h 1044013"/>
                <a:gd name="connsiteX6" fmla="*/ 11895 w 85433"/>
                <a:gd name="connsiteY6" fmla="*/ 4067 h 1044013"/>
                <a:gd name="connsiteX7" fmla="*/ 274 w 85433"/>
                <a:gd name="connsiteY7" fmla="*/ 7306 h 1044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5433" h="1044013">
                  <a:moveTo>
                    <a:pt x="274" y="7306"/>
                  </a:moveTo>
                  <a:cubicBezTo>
                    <a:pt x="83523" y="265910"/>
                    <a:pt x="77046" y="540706"/>
                    <a:pt x="68378" y="808930"/>
                  </a:cubicBezTo>
                  <a:cubicBezTo>
                    <a:pt x="65997" y="885130"/>
                    <a:pt x="63330" y="961997"/>
                    <a:pt x="62377" y="1038578"/>
                  </a:cubicBezTo>
                  <a:cubicBezTo>
                    <a:pt x="62796" y="1041921"/>
                    <a:pt x="65844" y="1044283"/>
                    <a:pt x="69188" y="1043864"/>
                  </a:cubicBezTo>
                  <a:cubicBezTo>
                    <a:pt x="71950" y="1043521"/>
                    <a:pt x="74131" y="1041340"/>
                    <a:pt x="74474" y="1038578"/>
                  </a:cubicBezTo>
                  <a:cubicBezTo>
                    <a:pt x="77808" y="767591"/>
                    <a:pt x="103049" y="494415"/>
                    <a:pt x="63044" y="225048"/>
                  </a:cubicBezTo>
                  <a:cubicBezTo>
                    <a:pt x="51976" y="150133"/>
                    <a:pt x="34869" y="76229"/>
                    <a:pt x="11895" y="4067"/>
                  </a:cubicBezTo>
                  <a:cubicBezTo>
                    <a:pt x="9513" y="-3267"/>
                    <a:pt x="-2107" y="-124"/>
                    <a:pt x="274" y="7306"/>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39" name="任意多边形: 形状 1138">
              <a:extLst>
                <a:ext uri="{FF2B5EF4-FFF2-40B4-BE49-F238E27FC236}">
                  <a16:creationId xmlns:a16="http://schemas.microsoft.com/office/drawing/2014/main" id="{F7581F0C-80D5-91D8-DFB0-BD471FBB25C8}"/>
                </a:ext>
              </a:extLst>
            </p:cNvPr>
            <p:cNvSpPr/>
            <p:nvPr userDrawn="1"/>
          </p:nvSpPr>
          <p:spPr>
            <a:xfrm flipH="1">
              <a:off x="8636333" y="3101696"/>
              <a:ext cx="25179" cy="14447"/>
            </a:xfrm>
            <a:custGeom>
              <a:avLst/>
              <a:gdLst>
                <a:gd name="connsiteX0" fmla="*/ 3120 w 82528"/>
                <a:gd name="connsiteY0" fmla="*/ 11001 h 47349"/>
                <a:gd name="connsiteX1" fmla="*/ 73319 w 82528"/>
                <a:gd name="connsiteY1" fmla="*/ 46529 h 47349"/>
                <a:gd name="connsiteX2" fmla="*/ 79415 w 82528"/>
                <a:gd name="connsiteY2" fmla="*/ 36147 h 47349"/>
                <a:gd name="connsiteX3" fmla="*/ 9026 w 82528"/>
                <a:gd name="connsiteY3" fmla="*/ 619 h 47349"/>
                <a:gd name="connsiteX4" fmla="*/ 3025 w 82528"/>
                <a:gd name="connsiteY4" fmla="*/ 11001 h 473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528" h="47349">
                  <a:moveTo>
                    <a:pt x="3120" y="11001"/>
                  </a:moveTo>
                  <a:lnTo>
                    <a:pt x="73319" y="46529"/>
                  </a:lnTo>
                  <a:cubicBezTo>
                    <a:pt x="80273" y="50053"/>
                    <a:pt x="86369" y="39671"/>
                    <a:pt x="79415" y="36147"/>
                  </a:cubicBezTo>
                  <a:lnTo>
                    <a:pt x="9026" y="619"/>
                  </a:lnTo>
                  <a:cubicBezTo>
                    <a:pt x="2168" y="-2906"/>
                    <a:pt x="-3928" y="7477"/>
                    <a:pt x="3025" y="11001"/>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40" name="任意多边形: 形状 1139">
              <a:extLst>
                <a:ext uri="{FF2B5EF4-FFF2-40B4-BE49-F238E27FC236}">
                  <a16:creationId xmlns:a16="http://schemas.microsoft.com/office/drawing/2014/main" id="{F04E81F0-CFB5-B33F-5CBF-B4FA5FD6EA92}"/>
                </a:ext>
              </a:extLst>
            </p:cNvPr>
            <p:cNvSpPr/>
            <p:nvPr userDrawn="1"/>
          </p:nvSpPr>
          <p:spPr>
            <a:xfrm flipH="1">
              <a:off x="8619437" y="3144695"/>
              <a:ext cx="13336" cy="21093"/>
            </a:xfrm>
            <a:custGeom>
              <a:avLst/>
              <a:gdLst>
                <a:gd name="connsiteX0" fmla="*/ 32463 w 43711"/>
                <a:gd name="connsiteY0" fmla="*/ 2845 h 69136"/>
                <a:gd name="connsiteX1" fmla="*/ 744 w 43711"/>
                <a:gd name="connsiteY1" fmla="*/ 59995 h 69136"/>
                <a:gd name="connsiteX2" fmla="*/ 11222 w 43711"/>
                <a:gd name="connsiteY2" fmla="*/ 66090 h 69136"/>
                <a:gd name="connsiteX3" fmla="*/ 42845 w 43711"/>
                <a:gd name="connsiteY3" fmla="*/ 8940 h 69136"/>
                <a:gd name="connsiteX4" fmla="*/ 32463 w 43711"/>
                <a:gd name="connsiteY4" fmla="*/ 2845 h 69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11" h="69136">
                  <a:moveTo>
                    <a:pt x="32463" y="2845"/>
                  </a:moveTo>
                  <a:lnTo>
                    <a:pt x="744" y="59995"/>
                  </a:lnTo>
                  <a:cubicBezTo>
                    <a:pt x="-2970" y="66757"/>
                    <a:pt x="7412" y="72853"/>
                    <a:pt x="11222" y="66090"/>
                  </a:cubicBezTo>
                  <a:cubicBezTo>
                    <a:pt x="21699" y="47040"/>
                    <a:pt x="32272" y="27990"/>
                    <a:pt x="42845" y="8940"/>
                  </a:cubicBezTo>
                  <a:cubicBezTo>
                    <a:pt x="46655" y="2178"/>
                    <a:pt x="36177" y="-3918"/>
                    <a:pt x="32463" y="2845"/>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41" name="任意多边形: 形状 1140">
              <a:extLst>
                <a:ext uri="{FF2B5EF4-FFF2-40B4-BE49-F238E27FC236}">
                  <a16:creationId xmlns:a16="http://schemas.microsoft.com/office/drawing/2014/main" id="{50F8C27E-6431-909E-FC4B-86A619949DA2}"/>
                </a:ext>
              </a:extLst>
            </p:cNvPr>
            <p:cNvSpPr/>
            <p:nvPr userDrawn="1"/>
          </p:nvSpPr>
          <p:spPr>
            <a:xfrm flipH="1">
              <a:off x="8625667" y="3190542"/>
              <a:ext cx="16722" cy="17422"/>
            </a:xfrm>
            <a:custGeom>
              <a:avLst/>
              <a:gdLst>
                <a:gd name="connsiteX0" fmla="*/ 1689 w 54808"/>
                <a:gd name="connsiteY0" fmla="*/ 10305 h 57102"/>
                <a:gd name="connsiteX1" fmla="*/ 44551 w 54808"/>
                <a:gd name="connsiteY1" fmla="*/ 55168 h 57102"/>
                <a:gd name="connsiteX2" fmla="*/ 53029 w 54808"/>
                <a:gd name="connsiteY2" fmla="*/ 46596 h 57102"/>
                <a:gd name="connsiteX3" fmla="*/ 10166 w 54808"/>
                <a:gd name="connsiteY3" fmla="*/ 1733 h 57102"/>
                <a:gd name="connsiteX4" fmla="*/ 1689 w 54808"/>
                <a:gd name="connsiteY4" fmla="*/ 10305 h 571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08" h="57102">
                  <a:moveTo>
                    <a:pt x="1689" y="10305"/>
                  </a:moveTo>
                  <a:lnTo>
                    <a:pt x="44551" y="55168"/>
                  </a:lnTo>
                  <a:cubicBezTo>
                    <a:pt x="49885" y="60788"/>
                    <a:pt x="58458" y="52215"/>
                    <a:pt x="53029" y="46596"/>
                  </a:cubicBezTo>
                  <a:lnTo>
                    <a:pt x="10166" y="1733"/>
                  </a:lnTo>
                  <a:cubicBezTo>
                    <a:pt x="4832" y="-3887"/>
                    <a:pt x="-3740" y="4686"/>
                    <a:pt x="1689" y="10305"/>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42" name="任意多边形: 形状 1141">
              <a:extLst>
                <a:ext uri="{FF2B5EF4-FFF2-40B4-BE49-F238E27FC236}">
                  <a16:creationId xmlns:a16="http://schemas.microsoft.com/office/drawing/2014/main" id="{222E9C58-6F10-B8C3-4857-0A9FD565320D}"/>
                </a:ext>
              </a:extLst>
            </p:cNvPr>
            <p:cNvSpPr/>
            <p:nvPr userDrawn="1"/>
          </p:nvSpPr>
          <p:spPr>
            <a:xfrm flipH="1">
              <a:off x="8656982" y="3150463"/>
              <a:ext cx="153911" cy="155345"/>
            </a:xfrm>
            <a:custGeom>
              <a:avLst/>
              <a:gdLst>
                <a:gd name="connsiteX0" fmla="*/ 422443 w 504465"/>
                <a:gd name="connsiteY0" fmla="*/ 508287 h 509164"/>
                <a:gd name="connsiteX1" fmla="*/ 478164 w 504465"/>
                <a:gd name="connsiteY1" fmla="*/ 475521 h 509164"/>
                <a:gd name="connsiteX2" fmla="*/ 504072 w 504465"/>
                <a:gd name="connsiteY2" fmla="*/ 404560 h 509164"/>
                <a:gd name="connsiteX3" fmla="*/ 473973 w 504465"/>
                <a:gd name="connsiteY3" fmla="*/ 348648 h 509164"/>
                <a:gd name="connsiteX4" fmla="*/ 434063 w 504465"/>
                <a:gd name="connsiteY4" fmla="*/ 334456 h 509164"/>
                <a:gd name="connsiteX5" fmla="*/ 410060 w 504465"/>
                <a:gd name="connsiteY5" fmla="*/ 295784 h 509164"/>
                <a:gd name="connsiteX6" fmla="*/ 389296 w 504465"/>
                <a:gd name="connsiteY6" fmla="*/ 216060 h 509164"/>
                <a:gd name="connsiteX7" fmla="*/ 351958 w 504465"/>
                <a:gd name="connsiteY7" fmla="*/ 143289 h 509164"/>
                <a:gd name="connsiteX8" fmla="*/ 231086 w 504465"/>
                <a:gd name="connsiteY8" fmla="*/ 34513 h 509164"/>
                <a:gd name="connsiteX9" fmla="*/ 67351 w 504465"/>
                <a:gd name="connsiteY9" fmla="*/ 5938 h 509164"/>
                <a:gd name="connsiteX10" fmla="*/ 5248 w 504465"/>
                <a:gd name="connsiteY10" fmla="*/ 116905 h 509164"/>
                <a:gd name="connsiteX11" fmla="*/ 55635 w 504465"/>
                <a:gd name="connsiteY11" fmla="*/ 179103 h 509164"/>
                <a:gd name="connsiteX12" fmla="*/ 52682 w 504465"/>
                <a:gd name="connsiteY12" fmla="*/ 267114 h 509164"/>
                <a:gd name="connsiteX13" fmla="*/ 89068 w 504465"/>
                <a:gd name="connsiteY13" fmla="*/ 331408 h 509164"/>
                <a:gd name="connsiteX14" fmla="*/ 164696 w 504465"/>
                <a:gd name="connsiteY14" fmla="*/ 351982 h 509164"/>
                <a:gd name="connsiteX15" fmla="*/ 222608 w 504465"/>
                <a:gd name="connsiteY15" fmla="*/ 351124 h 509164"/>
                <a:gd name="connsiteX16" fmla="*/ 268995 w 504465"/>
                <a:gd name="connsiteY16" fmla="*/ 380462 h 509164"/>
                <a:gd name="connsiteX17" fmla="*/ 333003 w 504465"/>
                <a:gd name="connsiteY17" fmla="*/ 460853 h 509164"/>
                <a:gd name="connsiteX18" fmla="*/ 408536 w 504465"/>
                <a:gd name="connsiteY18" fmla="*/ 505811 h 509164"/>
                <a:gd name="connsiteX19" fmla="*/ 469591 w 504465"/>
                <a:gd name="connsiteY19" fmla="*/ 487332 h 509164"/>
                <a:gd name="connsiteX20" fmla="*/ 467448 w 504465"/>
                <a:gd name="connsiteY20" fmla="*/ 479093 h 509164"/>
                <a:gd name="connsiteX21" fmla="*/ 459209 w 504465"/>
                <a:gd name="connsiteY21" fmla="*/ 481236 h 509164"/>
                <a:gd name="connsiteX22" fmla="*/ 397963 w 504465"/>
                <a:gd name="connsiteY22" fmla="*/ 489999 h 509164"/>
                <a:gd name="connsiteX23" fmla="*/ 333955 w 504465"/>
                <a:gd name="connsiteY23" fmla="*/ 443612 h 509164"/>
                <a:gd name="connsiteX24" fmla="*/ 225847 w 504465"/>
                <a:gd name="connsiteY24" fmla="*/ 339504 h 509164"/>
                <a:gd name="connsiteX25" fmla="*/ 139074 w 504465"/>
                <a:gd name="connsiteY25" fmla="*/ 340456 h 509164"/>
                <a:gd name="connsiteX26" fmla="*/ 75542 w 504465"/>
                <a:gd name="connsiteY26" fmla="*/ 297403 h 509164"/>
                <a:gd name="connsiteX27" fmla="*/ 68113 w 504465"/>
                <a:gd name="connsiteY27" fmla="*/ 219775 h 509164"/>
                <a:gd name="connsiteX28" fmla="*/ 58588 w 504465"/>
                <a:gd name="connsiteY28" fmla="*/ 155100 h 509164"/>
                <a:gd name="connsiteX29" fmla="*/ 29727 w 504465"/>
                <a:gd name="connsiteY29" fmla="*/ 130335 h 509164"/>
                <a:gd name="connsiteX30" fmla="*/ 12868 w 504465"/>
                <a:gd name="connsiteY30" fmla="*/ 98521 h 509164"/>
                <a:gd name="connsiteX31" fmla="*/ 36585 w 504465"/>
                <a:gd name="connsiteY31" fmla="*/ 36419 h 509164"/>
                <a:gd name="connsiteX32" fmla="*/ 194700 w 504465"/>
                <a:gd name="connsiteY32" fmla="*/ 30799 h 509164"/>
                <a:gd name="connsiteX33" fmla="*/ 387391 w 504465"/>
                <a:gd name="connsiteY33" fmla="*/ 251017 h 509164"/>
                <a:gd name="connsiteX34" fmla="*/ 409203 w 504465"/>
                <a:gd name="connsiteY34" fmla="*/ 324454 h 509164"/>
                <a:gd name="connsiteX35" fmla="*/ 433492 w 504465"/>
                <a:gd name="connsiteY35" fmla="*/ 348172 h 509164"/>
                <a:gd name="connsiteX36" fmla="*/ 475973 w 504465"/>
                <a:gd name="connsiteY36" fmla="*/ 362936 h 509164"/>
                <a:gd name="connsiteX37" fmla="*/ 482831 w 504465"/>
                <a:gd name="connsiteY37" fmla="*/ 439993 h 509164"/>
                <a:gd name="connsiteX38" fmla="*/ 425681 w 504465"/>
                <a:gd name="connsiteY38" fmla="*/ 496666 h 509164"/>
                <a:gd name="connsiteX39" fmla="*/ 422538 w 504465"/>
                <a:gd name="connsiteY39" fmla="*/ 508287 h 509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504465" h="509164">
                  <a:moveTo>
                    <a:pt x="422443" y="508287"/>
                  </a:moveTo>
                  <a:cubicBezTo>
                    <a:pt x="446922" y="513145"/>
                    <a:pt x="465686" y="494380"/>
                    <a:pt x="478164" y="475521"/>
                  </a:cubicBezTo>
                  <a:cubicBezTo>
                    <a:pt x="492376" y="454290"/>
                    <a:pt x="501263" y="429953"/>
                    <a:pt x="504072" y="404560"/>
                  </a:cubicBezTo>
                  <a:cubicBezTo>
                    <a:pt x="506358" y="380557"/>
                    <a:pt x="497500" y="357982"/>
                    <a:pt x="473973" y="348648"/>
                  </a:cubicBezTo>
                  <a:cubicBezTo>
                    <a:pt x="460828" y="343409"/>
                    <a:pt x="445398" y="342742"/>
                    <a:pt x="434063" y="334456"/>
                  </a:cubicBezTo>
                  <a:cubicBezTo>
                    <a:pt x="422017" y="324569"/>
                    <a:pt x="413578" y="310967"/>
                    <a:pt x="410060" y="295784"/>
                  </a:cubicBezTo>
                  <a:cubicBezTo>
                    <a:pt x="402059" y="269400"/>
                    <a:pt x="398821" y="242063"/>
                    <a:pt x="389296" y="216060"/>
                  </a:cubicBezTo>
                  <a:cubicBezTo>
                    <a:pt x="379950" y="190333"/>
                    <a:pt x="367405" y="165882"/>
                    <a:pt x="351958" y="143289"/>
                  </a:cubicBezTo>
                  <a:cubicBezTo>
                    <a:pt x="321008" y="97836"/>
                    <a:pt x="279543" y="60517"/>
                    <a:pt x="231086" y="34513"/>
                  </a:cubicBezTo>
                  <a:cubicBezTo>
                    <a:pt x="183461" y="8986"/>
                    <a:pt x="121262" y="-10445"/>
                    <a:pt x="67351" y="5938"/>
                  </a:cubicBezTo>
                  <a:cubicBezTo>
                    <a:pt x="22488" y="19654"/>
                    <a:pt x="-14088" y="69375"/>
                    <a:pt x="5248" y="116905"/>
                  </a:cubicBezTo>
                  <a:cubicBezTo>
                    <a:pt x="16106" y="143289"/>
                    <a:pt x="49158" y="150719"/>
                    <a:pt x="55635" y="179103"/>
                  </a:cubicBezTo>
                  <a:cubicBezTo>
                    <a:pt x="62112" y="207487"/>
                    <a:pt x="49634" y="237872"/>
                    <a:pt x="52682" y="267114"/>
                  </a:cubicBezTo>
                  <a:cubicBezTo>
                    <a:pt x="55862" y="292508"/>
                    <a:pt x="68939" y="315606"/>
                    <a:pt x="89068" y="331408"/>
                  </a:cubicBezTo>
                  <a:cubicBezTo>
                    <a:pt x="110367" y="348391"/>
                    <a:pt x="137729" y="355839"/>
                    <a:pt x="164696" y="351982"/>
                  </a:cubicBezTo>
                  <a:cubicBezTo>
                    <a:pt x="183746" y="350077"/>
                    <a:pt x="203463" y="345981"/>
                    <a:pt x="222608" y="351124"/>
                  </a:cubicBezTo>
                  <a:cubicBezTo>
                    <a:pt x="240346" y="356735"/>
                    <a:pt x="256328" y="366841"/>
                    <a:pt x="268995" y="380462"/>
                  </a:cubicBezTo>
                  <a:cubicBezTo>
                    <a:pt x="293379" y="404750"/>
                    <a:pt x="309762" y="435516"/>
                    <a:pt x="333003" y="460853"/>
                  </a:cubicBezTo>
                  <a:cubicBezTo>
                    <a:pt x="353193" y="482960"/>
                    <a:pt x="379475" y="498610"/>
                    <a:pt x="408536" y="505811"/>
                  </a:cubicBezTo>
                  <a:cubicBezTo>
                    <a:pt x="431396" y="511430"/>
                    <a:pt x="456923" y="509716"/>
                    <a:pt x="469591" y="487332"/>
                  </a:cubicBezTo>
                  <a:cubicBezTo>
                    <a:pt x="471275" y="484465"/>
                    <a:pt x="470315" y="480779"/>
                    <a:pt x="467448" y="479093"/>
                  </a:cubicBezTo>
                  <a:cubicBezTo>
                    <a:pt x="464581" y="477407"/>
                    <a:pt x="460892" y="478369"/>
                    <a:pt x="459209" y="481236"/>
                  </a:cubicBezTo>
                  <a:cubicBezTo>
                    <a:pt x="446636" y="503429"/>
                    <a:pt x="417871" y="497238"/>
                    <a:pt x="397963" y="489999"/>
                  </a:cubicBezTo>
                  <a:cubicBezTo>
                    <a:pt x="372817" y="480626"/>
                    <a:pt x="350692" y="464596"/>
                    <a:pt x="333955" y="443612"/>
                  </a:cubicBezTo>
                  <a:cubicBezTo>
                    <a:pt x="302428" y="405512"/>
                    <a:pt x="277377" y="353696"/>
                    <a:pt x="225847" y="339504"/>
                  </a:cubicBezTo>
                  <a:cubicBezTo>
                    <a:pt x="197272" y="331598"/>
                    <a:pt x="168220" y="343695"/>
                    <a:pt x="139074" y="340456"/>
                  </a:cubicBezTo>
                  <a:cubicBezTo>
                    <a:pt x="112334" y="336818"/>
                    <a:pt x="88833" y="320892"/>
                    <a:pt x="75542" y="297403"/>
                  </a:cubicBezTo>
                  <a:cubicBezTo>
                    <a:pt x="61445" y="272734"/>
                    <a:pt x="64969" y="246730"/>
                    <a:pt x="68113" y="219775"/>
                  </a:cubicBezTo>
                  <a:cubicBezTo>
                    <a:pt x="70684" y="197867"/>
                    <a:pt x="72304" y="173769"/>
                    <a:pt x="58588" y="155100"/>
                  </a:cubicBezTo>
                  <a:cubicBezTo>
                    <a:pt x="49844" y="145880"/>
                    <a:pt x="40172" y="137574"/>
                    <a:pt x="29727" y="130335"/>
                  </a:cubicBezTo>
                  <a:cubicBezTo>
                    <a:pt x="20373" y="122172"/>
                    <a:pt x="14369" y="110847"/>
                    <a:pt x="12868" y="98521"/>
                  </a:cubicBezTo>
                  <a:cubicBezTo>
                    <a:pt x="10850" y="75280"/>
                    <a:pt x="19590" y="52401"/>
                    <a:pt x="36585" y="36419"/>
                  </a:cubicBezTo>
                  <a:cubicBezTo>
                    <a:pt x="78019" y="-2634"/>
                    <a:pt x="147456" y="12034"/>
                    <a:pt x="194700" y="30799"/>
                  </a:cubicBezTo>
                  <a:cubicBezTo>
                    <a:pt x="290186" y="69537"/>
                    <a:pt x="361668" y="151233"/>
                    <a:pt x="387391" y="251017"/>
                  </a:cubicBezTo>
                  <a:cubicBezTo>
                    <a:pt x="393391" y="275687"/>
                    <a:pt x="395868" y="302261"/>
                    <a:pt x="409203" y="324454"/>
                  </a:cubicBezTo>
                  <a:cubicBezTo>
                    <a:pt x="414931" y="334465"/>
                    <a:pt x="423344" y="342685"/>
                    <a:pt x="433492" y="348172"/>
                  </a:cubicBezTo>
                  <a:cubicBezTo>
                    <a:pt x="446922" y="355030"/>
                    <a:pt x="463114" y="355030"/>
                    <a:pt x="475973" y="362936"/>
                  </a:cubicBezTo>
                  <a:cubicBezTo>
                    <a:pt x="502262" y="378842"/>
                    <a:pt x="491594" y="416942"/>
                    <a:pt x="482831" y="439993"/>
                  </a:cubicBezTo>
                  <a:cubicBezTo>
                    <a:pt x="474545" y="461614"/>
                    <a:pt x="454256" y="502381"/>
                    <a:pt x="425681" y="496666"/>
                  </a:cubicBezTo>
                  <a:cubicBezTo>
                    <a:pt x="418157" y="495142"/>
                    <a:pt x="414918" y="506763"/>
                    <a:pt x="422538" y="508287"/>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43" name="任意多边形: 形状 1142">
              <a:extLst>
                <a:ext uri="{FF2B5EF4-FFF2-40B4-BE49-F238E27FC236}">
                  <a16:creationId xmlns:a16="http://schemas.microsoft.com/office/drawing/2014/main" id="{3BB56085-06B5-7DA6-D873-48486CF52715}"/>
                </a:ext>
              </a:extLst>
            </p:cNvPr>
            <p:cNvSpPr/>
            <p:nvPr userDrawn="1"/>
          </p:nvSpPr>
          <p:spPr>
            <a:xfrm flipH="1">
              <a:off x="8648690" y="3189075"/>
              <a:ext cx="113749" cy="191181"/>
            </a:xfrm>
            <a:custGeom>
              <a:avLst/>
              <a:gdLst>
                <a:gd name="connsiteX0" fmla="*/ 2927 w 372828"/>
                <a:gd name="connsiteY0" fmla="*/ 10636 h 626623"/>
                <a:gd name="connsiteX1" fmla="*/ 339826 w 372828"/>
                <a:gd name="connsiteY1" fmla="*/ 460978 h 626623"/>
                <a:gd name="connsiteX2" fmla="*/ 360686 w 372828"/>
                <a:gd name="connsiteY2" fmla="*/ 621188 h 626623"/>
                <a:gd name="connsiteX3" fmla="*/ 367496 w 372828"/>
                <a:gd name="connsiteY3" fmla="*/ 626475 h 626623"/>
                <a:gd name="connsiteX4" fmla="*/ 372783 w 372828"/>
                <a:gd name="connsiteY4" fmla="*/ 621188 h 626623"/>
                <a:gd name="connsiteX5" fmla="*/ 141230 w 372828"/>
                <a:gd name="connsiteY5" fmla="*/ 99028 h 626623"/>
                <a:gd name="connsiteX6" fmla="*/ 9023 w 372828"/>
                <a:gd name="connsiteY6" fmla="*/ 730 h 626623"/>
                <a:gd name="connsiteX7" fmla="*/ 784 w 372828"/>
                <a:gd name="connsiteY7" fmla="*/ 2873 h 626623"/>
                <a:gd name="connsiteX8" fmla="*/ 2927 w 372828"/>
                <a:gd name="connsiteY8" fmla="*/ 11112 h 626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2828" h="626623">
                  <a:moveTo>
                    <a:pt x="2927" y="10636"/>
                  </a:moveTo>
                  <a:cubicBezTo>
                    <a:pt x="171078" y="109496"/>
                    <a:pt x="292466" y="271754"/>
                    <a:pt x="339826" y="460978"/>
                  </a:cubicBezTo>
                  <a:cubicBezTo>
                    <a:pt x="353040" y="513375"/>
                    <a:pt x="360038" y="567153"/>
                    <a:pt x="360686" y="621188"/>
                  </a:cubicBezTo>
                  <a:cubicBezTo>
                    <a:pt x="361105" y="624532"/>
                    <a:pt x="364153" y="626894"/>
                    <a:pt x="367496" y="626475"/>
                  </a:cubicBezTo>
                  <a:cubicBezTo>
                    <a:pt x="370259" y="626132"/>
                    <a:pt x="372440" y="623951"/>
                    <a:pt x="372783" y="621188"/>
                  </a:cubicBezTo>
                  <a:cubicBezTo>
                    <a:pt x="368658" y="423145"/>
                    <a:pt x="285239" y="235035"/>
                    <a:pt x="141230" y="99028"/>
                  </a:cubicBezTo>
                  <a:cubicBezTo>
                    <a:pt x="101192" y="61166"/>
                    <a:pt x="56814" y="28171"/>
                    <a:pt x="9023" y="730"/>
                  </a:cubicBezTo>
                  <a:cubicBezTo>
                    <a:pt x="6156" y="-956"/>
                    <a:pt x="2467" y="6"/>
                    <a:pt x="784" y="2873"/>
                  </a:cubicBezTo>
                  <a:cubicBezTo>
                    <a:pt x="-899" y="5740"/>
                    <a:pt x="60" y="9426"/>
                    <a:pt x="2927" y="11112"/>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44" name="任意多边形: 形状 1143">
              <a:extLst>
                <a:ext uri="{FF2B5EF4-FFF2-40B4-BE49-F238E27FC236}">
                  <a16:creationId xmlns:a16="http://schemas.microsoft.com/office/drawing/2014/main" id="{EEB73FE9-E5F1-D096-43C9-4CE8F83A4E5A}"/>
                </a:ext>
              </a:extLst>
            </p:cNvPr>
            <p:cNvSpPr/>
            <p:nvPr userDrawn="1"/>
          </p:nvSpPr>
          <p:spPr>
            <a:xfrm flipH="1">
              <a:off x="8733988" y="3206267"/>
              <a:ext cx="20074" cy="10208"/>
            </a:xfrm>
            <a:custGeom>
              <a:avLst/>
              <a:gdLst>
                <a:gd name="connsiteX0" fmla="*/ 7572 w 65797"/>
                <a:gd name="connsiteY0" fmla="*/ 33156 h 33457"/>
                <a:gd name="connsiteX1" fmla="*/ 62722 w 65797"/>
                <a:gd name="connsiteY1" fmla="*/ 11058 h 33457"/>
                <a:gd name="connsiteX2" fmla="*/ 65004 w 65797"/>
                <a:gd name="connsiteY2" fmla="*/ 3028 h 33457"/>
                <a:gd name="connsiteX3" fmla="*/ 64912 w 65797"/>
                <a:gd name="connsiteY3" fmla="*/ 2866 h 33457"/>
                <a:gd name="connsiteX4" fmla="*/ 56626 w 65797"/>
                <a:gd name="connsiteY4" fmla="*/ 675 h 33457"/>
                <a:gd name="connsiteX5" fmla="*/ 4333 w 65797"/>
                <a:gd name="connsiteY5" fmla="*/ 21440 h 33457"/>
                <a:gd name="connsiteX6" fmla="*/ 142 w 65797"/>
                <a:gd name="connsiteY6" fmla="*/ 28869 h 33457"/>
                <a:gd name="connsiteX7" fmla="*/ 7572 w 65797"/>
                <a:gd name="connsiteY7" fmla="*/ 33156 h 33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797" h="33457">
                  <a:moveTo>
                    <a:pt x="7572" y="33156"/>
                  </a:moveTo>
                  <a:cubicBezTo>
                    <a:pt x="26622" y="26583"/>
                    <a:pt x="44719" y="19249"/>
                    <a:pt x="62722" y="11058"/>
                  </a:cubicBezTo>
                  <a:cubicBezTo>
                    <a:pt x="65571" y="9467"/>
                    <a:pt x="66592" y="5876"/>
                    <a:pt x="65004" y="3028"/>
                  </a:cubicBezTo>
                  <a:cubicBezTo>
                    <a:pt x="64974" y="2971"/>
                    <a:pt x="64944" y="2914"/>
                    <a:pt x="64912" y="2866"/>
                  </a:cubicBezTo>
                  <a:cubicBezTo>
                    <a:pt x="63184" y="37"/>
                    <a:pt x="59529" y="-934"/>
                    <a:pt x="56626" y="675"/>
                  </a:cubicBezTo>
                  <a:cubicBezTo>
                    <a:pt x="39576" y="8391"/>
                    <a:pt x="22050" y="15344"/>
                    <a:pt x="4333" y="21440"/>
                  </a:cubicBezTo>
                  <a:cubicBezTo>
                    <a:pt x="1182" y="22402"/>
                    <a:pt x="-662" y="25669"/>
                    <a:pt x="142" y="28869"/>
                  </a:cubicBezTo>
                  <a:cubicBezTo>
                    <a:pt x="1025" y="32089"/>
                    <a:pt x="4339" y="34003"/>
                    <a:pt x="7572" y="33156"/>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45" name="任意多边形: 形状 1144">
              <a:extLst>
                <a:ext uri="{FF2B5EF4-FFF2-40B4-BE49-F238E27FC236}">
                  <a16:creationId xmlns:a16="http://schemas.microsoft.com/office/drawing/2014/main" id="{37A2F8EF-A57B-4F91-B4C6-A68F56685C5F}"/>
                </a:ext>
              </a:extLst>
            </p:cNvPr>
            <p:cNvSpPr/>
            <p:nvPr userDrawn="1"/>
          </p:nvSpPr>
          <p:spPr>
            <a:xfrm flipH="1">
              <a:off x="8708322" y="3216326"/>
              <a:ext cx="5445" cy="11896"/>
            </a:xfrm>
            <a:custGeom>
              <a:avLst/>
              <a:gdLst>
                <a:gd name="connsiteX0" fmla="*/ 5130 w 17845"/>
                <a:gd name="connsiteY0" fmla="*/ 5519 h 38990"/>
                <a:gd name="connsiteX1" fmla="*/ 5130 w 17845"/>
                <a:gd name="connsiteY1" fmla="*/ 9043 h 38990"/>
                <a:gd name="connsiteX2" fmla="*/ 5130 w 17845"/>
                <a:gd name="connsiteY2" fmla="*/ 10567 h 38990"/>
                <a:gd name="connsiteX3" fmla="*/ 5130 w 17845"/>
                <a:gd name="connsiteY3" fmla="*/ 10567 h 38990"/>
                <a:gd name="connsiteX4" fmla="*/ 5130 w 17845"/>
                <a:gd name="connsiteY4" fmla="*/ 11615 h 38990"/>
                <a:gd name="connsiteX5" fmla="*/ 3987 w 17845"/>
                <a:gd name="connsiteY5" fmla="*/ 18092 h 38990"/>
                <a:gd name="connsiteX6" fmla="*/ 177 w 17845"/>
                <a:gd name="connsiteY6" fmla="*/ 31236 h 38990"/>
                <a:gd name="connsiteX7" fmla="*/ 4368 w 17845"/>
                <a:gd name="connsiteY7" fmla="*/ 38666 h 38990"/>
                <a:gd name="connsiteX8" fmla="*/ 11798 w 17845"/>
                <a:gd name="connsiteY8" fmla="*/ 34475 h 38990"/>
                <a:gd name="connsiteX9" fmla="*/ 17799 w 17845"/>
                <a:gd name="connsiteY9" fmla="*/ 5900 h 38990"/>
                <a:gd name="connsiteX10" fmla="*/ 11990 w 17845"/>
                <a:gd name="connsiteY10" fmla="*/ -101 h 38990"/>
                <a:gd name="connsiteX11" fmla="*/ 11798 w 17845"/>
                <a:gd name="connsiteY11" fmla="*/ -101 h 38990"/>
                <a:gd name="connsiteX12" fmla="*/ 5797 w 17845"/>
                <a:gd name="connsiteY12" fmla="*/ 5900 h 38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845" h="38990">
                  <a:moveTo>
                    <a:pt x="5130" y="5519"/>
                  </a:moveTo>
                  <a:cubicBezTo>
                    <a:pt x="5130" y="6757"/>
                    <a:pt x="5130" y="7900"/>
                    <a:pt x="5130" y="9043"/>
                  </a:cubicBezTo>
                  <a:cubicBezTo>
                    <a:pt x="5130" y="10186"/>
                    <a:pt x="5130" y="10091"/>
                    <a:pt x="5130" y="10567"/>
                  </a:cubicBezTo>
                  <a:cubicBezTo>
                    <a:pt x="5130" y="11043"/>
                    <a:pt x="5130" y="11234"/>
                    <a:pt x="5130" y="10567"/>
                  </a:cubicBezTo>
                  <a:cubicBezTo>
                    <a:pt x="5130" y="9900"/>
                    <a:pt x="5130" y="11234"/>
                    <a:pt x="5130" y="11615"/>
                  </a:cubicBezTo>
                  <a:cubicBezTo>
                    <a:pt x="5130" y="13805"/>
                    <a:pt x="4464" y="15996"/>
                    <a:pt x="3987" y="18092"/>
                  </a:cubicBezTo>
                  <a:cubicBezTo>
                    <a:pt x="3008" y="22549"/>
                    <a:pt x="1735" y="26940"/>
                    <a:pt x="177" y="31236"/>
                  </a:cubicBezTo>
                  <a:cubicBezTo>
                    <a:pt x="-717" y="34446"/>
                    <a:pt x="1159" y="37771"/>
                    <a:pt x="4368" y="38666"/>
                  </a:cubicBezTo>
                  <a:cubicBezTo>
                    <a:pt x="7577" y="39561"/>
                    <a:pt x="10903" y="37685"/>
                    <a:pt x="11798" y="34475"/>
                  </a:cubicBezTo>
                  <a:cubicBezTo>
                    <a:pt x="15108" y="25274"/>
                    <a:pt x="17127" y="15653"/>
                    <a:pt x="17799" y="5900"/>
                  </a:cubicBezTo>
                  <a:cubicBezTo>
                    <a:pt x="17852" y="2642"/>
                    <a:pt x="15251" y="-44"/>
                    <a:pt x="11990" y="-101"/>
                  </a:cubicBezTo>
                  <a:cubicBezTo>
                    <a:pt x="11926" y="-101"/>
                    <a:pt x="11862" y="-101"/>
                    <a:pt x="11798" y="-101"/>
                  </a:cubicBezTo>
                  <a:cubicBezTo>
                    <a:pt x="8526" y="-6"/>
                    <a:pt x="5896" y="2623"/>
                    <a:pt x="5797" y="5900"/>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46" name="任意多边形: 形状 1145">
              <a:extLst>
                <a:ext uri="{FF2B5EF4-FFF2-40B4-BE49-F238E27FC236}">
                  <a16:creationId xmlns:a16="http://schemas.microsoft.com/office/drawing/2014/main" id="{DD12B99A-04F3-DB4E-4D7B-4DCC8DB60042}"/>
                </a:ext>
              </a:extLst>
            </p:cNvPr>
            <p:cNvSpPr/>
            <p:nvPr userDrawn="1"/>
          </p:nvSpPr>
          <p:spPr>
            <a:xfrm flipH="1">
              <a:off x="8685306" y="3260994"/>
              <a:ext cx="14303" cy="4217"/>
            </a:xfrm>
            <a:custGeom>
              <a:avLst/>
              <a:gdLst>
                <a:gd name="connsiteX0" fmla="*/ 4354 w 46880"/>
                <a:gd name="connsiteY0" fmla="*/ 11516 h 13821"/>
                <a:gd name="connsiteX1" fmla="*/ 40739 w 46880"/>
                <a:gd name="connsiteY1" fmla="*/ 13611 h 13821"/>
                <a:gd name="connsiteX2" fmla="*/ 46835 w 46880"/>
                <a:gd name="connsiteY2" fmla="*/ 7611 h 13821"/>
                <a:gd name="connsiteX3" fmla="*/ 40739 w 46880"/>
                <a:gd name="connsiteY3" fmla="*/ 1610 h 13821"/>
                <a:gd name="connsiteX4" fmla="*/ 23690 w 46880"/>
                <a:gd name="connsiteY4" fmla="*/ 1610 h 13821"/>
                <a:gd name="connsiteX5" fmla="*/ 7592 w 46880"/>
                <a:gd name="connsiteY5" fmla="*/ 86 h 13821"/>
                <a:gd name="connsiteX6" fmla="*/ 163 w 46880"/>
                <a:gd name="connsiteY6" fmla="*/ 4277 h 13821"/>
                <a:gd name="connsiteX7" fmla="*/ 4354 w 46880"/>
                <a:gd name="connsiteY7" fmla="*/ 11706 h 138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6880" h="13821">
                  <a:moveTo>
                    <a:pt x="4354" y="11516"/>
                  </a:moveTo>
                  <a:cubicBezTo>
                    <a:pt x="16394" y="13307"/>
                    <a:pt x="28572" y="14011"/>
                    <a:pt x="40739" y="13611"/>
                  </a:cubicBezTo>
                  <a:cubicBezTo>
                    <a:pt x="44048" y="13564"/>
                    <a:pt x="46733" y="10916"/>
                    <a:pt x="46835" y="7611"/>
                  </a:cubicBezTo>
                  <a:cubicBezTo>
                    <a:pt x="46783" y="4277"/>
                    <a:pt x="44069" y="1610"/>
                    <a:pt x="40739" y="1610"/>
                  </a:cubicBezTo>
                  <a:cubicBezTo>
                    <a:pt x="35024" y="1610"/>
                    <a:pt x="29405" y="1610"/>
                    <a:pt x="23690" y="1610"/>
                  </a:cubicBezTo>
                  <a:cubicBezTo>
                    <a:pt x="17975" y="1610"/>
                    <a:pt x="12069" y="753"/>
                    <a:pt x="7592" y="86"/>
                  </a:cubicBezTo>
                  <a:cubicBezTo>
                    <a:pt x="4395" y="-714"/>
                    <a:pt x="1129" y="1124"/>
                    <a:pt x="163" y="4277"/>
                  </a:cubicBezTo>
                  <a:cubicBezTo>
                    <a:pt x="-694" y="7477"/>
                    <a:pt x="1169" y="10783"/>
                    <a:pt x="4354" y="11706"/>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47" name="任意多边形: 形状 1146">
              <a:extLst>
                <a:ext uri="{FF2B5EF4-FFF2-40B4-BE49-F238E27FC236}">
                  <a16:creationId xmlns:a16="http://schemas.microsoft.com/office/drawing/2014/main" id="{2FA0CC3E-8A50-5297-0B9D-07899390CD45}"/>
                </a:ext>
              </a:extLst>
            </p:cNvPr>
            <p:cNvSpPr/>
            <p:nvPr userDrawn="1"/>
          </p:nvSpPr>
          <p:spPr>
            <a:xfrm flipH="1">
              <a:off x="8564036" y="3350034"/>
              <a:ext cx="133708" cy="114818"/>
            </a:xfrm>
            <a:custGeom>
              <a:avLst/>
              <a:gdLst>
                <a:gd name="connsiteX0" fmla="*/ 0 w 438245"/>
                <a:gd name="connsiteY0" fmla="*/ 0 h 376332"/>
                <a:gd name="connsiteX1" fmla="*/ 438245 w 438245"/>
                <a:gd name="connsiteY1" fmla="*/ 0 h 376332"/>
                <a:gd name="connsiteX2" fmla="*/ 438245 w 438245"/>
                <a:gd name="connsiteY2" fmla="*/ 376333 h 376332"/>
                <a:gd name="connsiteX3" fmla="*/ 0 w 438245"/>
                <a:gd name="connsiteY3" fmla="*/ 376333 h 376332"/>
              </a:gdLst>
              <a:ahLst/>
              <a:cxnLst>
                <a:cxn ang="0">
                  <a:pos x="connsiteX0" y="connsiteY0"/>
                </a:cxn>
                <a:cxn ang="0">
                  <a:pos x="connsiteX1" y="connsiteY1"/>
                </a:cxn>
                <a:cxn ang="0">
                  <a:pos x="connsiteX2" y="connsiteY2"/>
                </a:cxn>
                <a:cxn ang="0">
                  <a:pos x="connsiteX3" y="connsiteY3"/>
                </a:cxn>
              </a:cxnLst>
              <a:rect l="l" t="t" r="r" b="b"/>
              <a:pathLst>
                <a:path w="438245" h="376332">
                  <a:moveTo>
                    <a:pt x="0" y="0"/>
                  </a:moveTo>
                  <a:lnTo>
                    <a:pt x="438245" y="0"/>
                  </a:lnTo>
                  <a:lnTo>
                    <a:pt x="438245" y="376333"/>
                  </a:lnTo>
                  <a:lnTo>
                    <a:pt x="0" y="376333"/>
                  </a:lnTo>
                  <a:close/>
                </a:path>
              </a:pathLst>
            </a:custGeom>
            <a:solidFill>
              <a:srgbClr val="FFCA5F"/>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48" name="任意多边形: 形状 1147">
              <a:extLst>
                <a:ext uri="{FF2B5EF4-FFF2-40B4-BE49-F238E27FC236}">
                  <a16:creationId xmlns:a16="http://schemas.microsoft.com/office/drawing/2014/main" id="{694F46AF-9A7A-0462-5E4C-C651953F8F36}"/>
                </a:ext>
              </a:extLst>
            </p:cNvPr>
            <p:cNvSpPr/>
            <p:nvPr userDrawn="1"/>
          </p:nvSpPr>
          <p:spPr>
            <a:xfrm flipH="1">
              <a:off x="8562642" y="3348639"/>
              <a:ext cx="136584" cy="111883"/>
            </a:xfrm>
            <a:custGeom>
              <a:avLst/>
              <a:gdLst>
                <a:gd name="connsiteX0" fmla="*/ 4717 w 447675"/>
                <a:gd name="connsiteY0" fmla="*/ 366612 h 366712"/>
                <a:gd name="connsiteX1" fmla="*/ -46 w 447675"/>
                <a:gd name="connsiteY1" fmla="*/ 361849 h 366712"/>
                <a:gd name="connsiteX2" fmla="*/ -46 w 447675"/>
                <a:gd name="connsiteY2" fmla="*/ -101 h 366712"/>
                <a:gd name="connsiteX3" fmla="*/ 447629 w 447675"/>
                <a:gd name="connsiteY3" fmla="*/ -101 h 366712"/>
                <a:gd name="connsiteX4" fmla="*/ 447629 w 447675"/>
                <a:gd name="connsiteY4" fmla="*/ 130392 h 366712"/>
                <a:gd name="connsiteX5" fmla="*/ 442772 w 447675"/>
                <a:gd name="connsiteY5" fmla="*/ 135249 h 366712"/>
                <a:gd name="connsiteX6" fmla="*/ 438009 w 447675"/>
                <a:gd name="connsiteY6" fmla="*/ 130487 h 366712"/>
                <a:gd name="connsiteX7" fmla="*/ 438009 w 447675"/>
                <a:gd name="connsiteY7" fmla="*/ 130392 h 366712"/>
                <a:gd name="connsiteX8" fmla="*/ 438009 w 447675"/>
                <a:gd name="connsiteY8" fmla="*/ 9329 h 366712"/>
                <a:gd name="connsiteX9" fmla="*/ 9384 w 447675"/>
                <a:gd name="connsiteY9" fmla="*/ 9329 h 366712"/>
                <a:gd name="connsiteX10" fmla="*/ 9384 w 447675"/>
                <a:gd name="connsiteY10" fmla="*/ 361754 h 366712"/>
                <a:gd name="connsiteX11" fmla="*/ 4719 w 447675"/>
                <a:gd name="connsiteY11" fmla="*/ 366612 h 366712"/>
                <a:gd name="connsiteX12" fmla="*/ 4717 w 447675"/>
                <a:gd name="connsiteY12" fmla="*/ 366612 h 366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47675" h="366712">
                  <a:moveTo>
                    <a:pt x="4717" y="366612"/>
                  </a:moveTo>
                  <a:cubicBezTo>
                    <a:pt x="2087" y="366612"/>
                    <a:pt x="-46" y="364478"/>
                    <a:pt x="-46" y="361849"/>
                  </a:cubicBezTo>
                  <a:lnTo>
                    <a:pt x="-46" y="-101"/>
                  </a:lnTo>
                  <a:lnTo>
                    <a:pt x="447629" y="-101"/>
                  </a:lnTo>
                  <a:lnTo>
                    <a:pt x="447629" y="130392"/>
                  </a:lnTo>
                  <a:cubicBezTo>
                    <a:pt x="447629" y="133078"/>
                    <a:pt x="445458" y="135249"/>
                    <a:pt x="442772" y="135249"/>
                  </a:cubicBezTo>
                  <a:cubicBezTo>
                    <a:pt x="440143" y="135249"/>
                    <a:pt x="438009" y="133116"/>
                    <a:pt x="438009" y="130487"/>
                  </a:cubicBezTo>
                  <a:cubicBezTo>
                    <a:pt x="438009" y="130458"/>
                    <a:pt x="438009" y="130420"/>
                    <a:pt x="438009" y="130392"/>
                  </a:cubicBezTo>
                  <a:lnTo>
                    <a:pt x="438009" y="9329"/>
                  </a:lnTo>
                  <a:lnTo>
                    <a:pt x="9384" y="9329"/>
                  </a:lnTo>
                  <a:lnTo>
                    <a:pt x="9384" y="361754"/>
                  </a:lnTo>
                  <a:cubicBezTo>
                    <a:pt x="9437" y="364383"/>
                    <a:pt x="7349" y="366554"/>
                    <a:pt x="4719" y="366612"/>
                  </a:cubicBezTo>
                  <a:cubicBezTo>
                    <a:pt x="4718" y="366612"/>
                    <a:pt x="4718" y="366612"/>
                    <a:pt x="4717" y="366612"/>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49" name="任意多边形: 形状 1148">
              <a:extLst>
                <a:ext uri="{FF2B5EF4-FFF2-40B4-BE49-F238E27FC236}">
                  <a16:creationId xmlns:a16="http://schemas.microsoft.com/office/drawing/2014/main" id="{77959B90-C809-D752-5131-160E390A8B16}"/>
                </a:ext>
              </a:extLst>
            </p:cNvPr>
            <p:cNvSpPr/>
            <p:nvPr userDrawn="1"/>
          </p:nvSpPr>
          <p:spPr>
            <a:xfrm flipH="1">
              <a:off x="7810875" y="3026322"/>
              <a:ext cx="330041" cy="382559"/>
            </a:xfrm>
            <a:custGeom>
              <a:avLst/>
              <a:gdLst>
                <a:gd name="connsiteX0" fmla="*/ 371242 w 1081756"/>
                <a:gd name="connsiteY0" fmla="*/ 24876 h 1253892"/>
                <a:gd name="connsiteX1" fmla="*/ 433440 w 1081756"/>
                <a:gd name="connsiteY1" fmla="*/ 461502 h 1253892"/>
                <a:gd name="connsiteX2" fmla="*/ 465539 w 1081756"/>
                <a:gd name="connsiteY2" fmla="*/ 571420 h 1253892"/>
                <a:gd name="connsiteX3" fmla="*/ 554979 w 1081756"/>
                <a:gd name="connsiteY3" fmla="*/ 670385 h 1253892"/>
                <a:gd name="connsiteX4" fmla="*/ 716904 w 1081756"/>
                <a:gd name="connsiteY4" fmla="*/ 788495 h 1253892"/>
                <a:gd name="connsiteX5" fmla="*/ 1081711 w 1081756"/>
                <a:gd name="connsiteY5" fmla="*/ 1016428 h 1253892"/>
                <a:gd name="connsiteX6" fmla="*/ 997891 w 1081756"/>
                <a:gd name="connsiteY6" fmla="*/ 1253792 h 1253892"/>
                <a:gd name="connsiteX7" fmla="*/ 387529 w 1081756"/>
                <a:gd name="connsiteY7" fmla="*/ 936228 h 1253892"/>
                <a:gd name="connsiteX8" fmla="*/ 222747 w 1081756"/>
                <a:gd name="connsiteY8" fmla="*/ 805354 h 1253892"/>
                <a:gd name="connsiteX9" fmla="*/ -43 w 1081756"/>
                <a:gd name="connsiteY9" fmla="*/ 272526 h 1253892"/>
                <a:gd name="connsiteX10" fmla="*/ 134831 w 1081756"/>
                <a:gd name="connsiteY10" fmla="*/ 134890 h 1253892"/>
                <a:gd name="connsiteX11" fmla="*/ 202363 w 1081756"/>
                <a:gd name="connsiteY11" fmla="*/ 58690 h 1253892"/>
                <a:gd name="connsiteX12" fmla="*/ 288088 w 1081756"/>
                <a:gd name="connsiteY12" fmla="*/ 4873 h 1253892"/>
                <a:gd name="connsiteX13" fmla="*/ 371242 w 1081756"/>
                <a:gd name="connsiteY13" fmla="*/ 24876 h 1253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81756" h="1253892">
                  <a:moveTo>
                    <a:pt x="371242" y="24876"/>
                  </a:moveTo>
                  <a:cubicBezTo>
                    <a:pt x="386481" y="170923"/>
                    <a:pt x="407217" y="316465"/>
                    <a:pt x="433440" y="461502"/>
                  </a:cubicBezTo>
                  <a:cubicBezTo>
                    <a:pt x="440203" y="499602"/>
                    <a:pt x="447632" y="537702"/>
                    <a:pt x="465539" y="571420"/>
                  </a:cubicBezTo>
                  <a:cubicBezTo>
                    <a:pt x="486494" y="610949"/>
                    <a:pt x="520403" y="642001"/>
                    <a:pt x="554979" y="670385"/>
                  </a:cubicBezTo>
                  <a:cubicBezTo>
                    <a:pt x="606604" y="712676"/>
                    <a:pt x="661182" y="751062"/>
                    <a:pt x="716904" y="788495"/>
                  </a:cubicBezTo>
                  <a:cubicBezTo>
                    <a:pt x="835585" y="868953"/>
                    <a:pt x="957191" y="944924"/>
                    <a:pt x="1081711" y="1016428"/>
                  </a:cubicBezTo>
                  <a:cubicBezTo>
                    <a:pt x="1049326" y="1091104"/>
                    <a:pt x="1024561" y="1176829"/>
                    <a:pt x="997891" y="1253792"/>
                  </a:cubicBezTo>
                  <a:cubicBezTo>
                    <a:pt x="788341" y="1182926"/>
                    <a:pt x="572219" y="1058243"/>
                    <a:pt x="387529" y="936228"/>
                  </a:cubicBezTo>
                  <a:cubicBezTo>
                    <a:pt x="326855" y="896128"/>
                    <a:pt x="269324" y="861076"/>
                    <a:pt x="222747" y="805354"/>
                  </a:cubicBezTo>
                  <a:cubicBezTo>
                    <a:pt x="162644" y="733345"/>
                    <a:pt x="-805" y="367871"/>
                    <a:pt x="-43" y="272526"/>
                  </a:cubicBezTo>
                  <a:cubicBezTo>
                    <a:pt x="-43" y="232902"/>
                    <a:pt x="116734" y="170132"/>
                    <a:pt x="134831" y="134890"/>
                  </a:cubicBezTo>
                  <a:cubicBezTo>
                    <a:pt x="150357" y="104410"/>
                    <a:pt x="176360" y="80692"/>
                    <a:pt x="202363" y="58690"/>
                  </a:cubicBezTo>
                  <a:cubicBezTo>
                    <a:pt x="228367" y="36687"/>
                    <a:pt x="255513" y="14303"/>
                    <a:pt x="288088" y="4873"/>
                  </a:cubicBezTo>
                  <a:cubicBezTo>
                    <a:pt x="320664" y="-4556"/>
                    <a:pt x="350572" y="-1984"/>
                    <a:pt x="371242" y="24876"/>
                  </a:cubicBezTo>
                  <a:close/>
                </a:path>
              </a:pathLst>
            </a:custGeom>
            <a:solidFill>
              <a:srgbClr val="F28686"/>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50" name="任意多边形: 形状 1149">
              <a:extLst>
                <a:ext uri="{FF2B5EF4-FFF2-40B4-BE49-F238E27FC236}">
                  <a16:creationId xmlns:a16="http://schemas.microsoft.com/office/drawing/2014/main" id="{8D147CF3-DB0F-B85A-8498-C8692F044168}"/>
                </a:ext>
              </a:extLst>
            </p:cNvPr>
            <p:cNvSpPr/>
            <p:nvPr userDrawn="1"/>
          </p:nvSpPr>
          <p:spPr>
            <a:xfrm flipH="1">
              <a:off x="7921391" y="3325446"/>
              <a:ext cx="489901" cy="139407"/>
            </a:xfrm>
            <a:custGeom>
              <a:avLst/>
              <a:gdLst>
                <a:gd name="connsiteX0" fmla="*/ 8045 w 1605719"/>
                <a:gd name="connsiteY0" fmla="*/ 145450 h 456923"/>
                <a:gd name="connsiteX1" fmla="*/ 59099 w 1605719"/>
                <a:gd name="connsiteY1" fmla="*/ 456823 h 456923"/>
                <a:gd name="connsiteX2" fmla="*/ 1605674 w 1605719"/>
                <a:gd name="connsiteY2" fmla="*/ 456823 h 456923"/>
                <a:gd name="connsiteX3" fmla="*/ 919874 w 1605719"/>
                <a:gd name="connsiteY3" fmla="*/ 8481 h 456923"/>
                <a:gd name="connsiteX4" fmla="*/ 8045 w 1605719"/>
                <a:gd name="connsiteY4" fmla="*/ 145450 h 4569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5719" h="456923">
                  <a:moveTo>
                    <a:pt x="8045" y="145450"/>
                  </a:moveTo>
                  <a:cubicBezTo>
                    <a:pt x="8045" y="145450"/>
                    <a:pt x="-30055" y="351286"/>
                    <a:pt x="59099" y="456823"/>
                  </a:cubicBezTo>
                  <a:lnTo>
                    <a:pt x="1605674" y="456823"/>
                  </a:lnTo>
                  <a:cubicBezTo>
                    <a:pt x="1605674" y="456823"/>
                    <a:pt x="1323638" y="-73339"/>
                    <a:pt x="919874" y="8481"/>
                  </a:cubicBezTo>
                  <a:cubicBezTo>
                    <a:pt x="516109" y="90301"/>
                    <a:pt x="8045" y="145450"/>
                    <a:pt x="8045" y="145450"/>
                  </a:cubicBezTo>
                  <a:close/>
                </a:path>
              </a:pathLst>
            </a:custGeom>
            <a:solidFill>
              <a:srgbClr val="EFD7CE"/>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51" name="任意多边形: 形状 1150">
              <a:extLst>
                <a:ext uri="{FF2B5EF4-FFF2-40B4-BE49-F238E27FC236}">
                  <a16:creationId xmlns:a16="http://schemas.microsoft.com/office/drawing/2014/main" id="{09A4C95C-AF8D-E35D-4EDF-82284FE36CA6}"/>
                </a:ext>
              </a:extLst>
            </p:cNvPr>
            <p:cNvSpPr/>
            <p:nvPr userDrawn="1"/>
          </p:nvSpPr>
          <p:spPr>
            <a:xfrm flipH="1">
              <a:off x="8013775" y="2830780"/>
              <a:ext cx="440118" cy="557478"/>
            </a:xfrm>
            <a:custGeom>
              <a:avLst/>
              <a:gdLst>
                <a:gd name="connsiteX0" fmla="*/ 257596 w 1442551"/>
                <a:gd name="connsiteY0" fmla="*/ 829622 h 1827214"/>
                <a:gd name="connsiteX1" fmla="*/ 112340 w 1442551"/>
                <a:gd name="connsiteY1" fmla="*/ 721513 h 1827214"/>
                <a:gd name="connsiteX2" fmla="*/ 326 w 1442551"/>
                <a:gd name="connsiteY2" fmla="*/ 711988 h 1827214"/>
                <a:gd name="connsiteX3" fmla="*/ 225116 w 1442551"/>
                <a:gd name="connsiteY3" fmla="*/ 136011 h 1827214"/>
                <a:gd name="connsiteX4" fmla="*/ 418950 w 1442551"/>
                <a:gd name="connsiteY4" fmla="*/ 54668 h 1827214"/>
                <a:gd name="connsiteX5" fmla="*/ 813761 w 1442551"/>
                <a:gd name="connsiteY5" fmla="*/ -101 h 1827214"/>
                <a:gd name="connsiteX6" fmla="*/ 882722 w 1442551"/>
                <a:gd name="connsiteY6" fmla="*/ 37999 h 1827214"/>
                <a:gd name="connsiteX7" fmla="*/ 1291821 w 1442551"/>
                <a:gd name="connsiteY7" fmla="*/ 220117 h 1827214"/>
                <a:gd name="connsiteX8" fmla="*/ 1431457 w 1442551"/>
                <a:gd name="connsiteY8" fmla="*/ 612738 h 1827214"/>
                <a:gd name="connsiteX9" fmla="*/ 1442506 w 1442551"/>
                <a:gd name="connsiteY9" fmla="*/ 696367 h 1827214"/>
                <a:gd name="connsiteX10" fmla="*/ 1348971 w 1442551"/>
                <a:gd name="connsiteY10" fmla="*/ 721227 h 1827214"/>
                <a:gd name="connsiteX11" fmla="*/ 1372593 w 1442551"/>
                <a:gd name="connsiteY11" fmla="*/ 805047 h 1827214"/>
                <a:gd name="connsiteX12" fmla="*/ 1346971 w 1442551"/>
                <a:gd name="connsiteY12" fmla="*/ 882105 h 1827214"/>
                <a:gd name="connsiteX13" fmla="*/ 1181712 w 1442551"/>
                <a:gd name="connsiteY13" fmla="*/ 1103085 h 1827214"/>
                <a:gd name="connsiteX14" fmla="*/ 1137706 w 1442551"/>
                <a:gd name="connsiteY14" fmla="*/ 1175951 h 1827214"/>
                <a:gd name="connsiteX15" fmla="*/ 1153994 w 1442551"/>
                <a:gd name="connsiteY15" fmla="*/ 1409313 h 1827214"/>
                <a:gd name="connsiteX16" fmla="*/ 1270866 w 1442551"/>
                <a:gd name="connsiteY16" fmla="*/ 1690396 h 1827214"/>
                <a:gd name="connsiteX17" fmla="*/ 108816 w 1442551"/>
                <a:gd name="connsiteY17" fmla="*/ 1761262 h 1827214"/>
                <a:gd name="connsiteX18" fmla="*/ 233593 w 1442551"/>
                <a:gd name="connsiteY18" fmla="*/ 980212 h 1827214"/>
                <a:gd name="connsiteX19" fmla="*/ 257596 w 1442551"/>
                <a:gd name="connsiteY19" fmla="*/ 829622 h 1827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42551" h="1827214">
                  <a:moveTo>
                    <a:pt x="257596" y="829622"/>
                  </a:moveTo>
                  <a:cubicBezTo>
                    <a:pt x="187873" y="749421"/>
                    <a:pt x="218544" y="724847"/>
                    <a:pt x="112340" y="721513"/>
                  </a:cubicBezTo>
                  <a:cubicBezTo>
                    <a:pt x="85194" y="720560"/>
                    <a:pt x="59762" y="700463"/>
                    <a:pt x="326" y="711988"/>
                  </a:cubicBezTo>
                  <a:cubicBezTo>
                    <a:pt x="-5103" y="718560"/>
                    <a:pt x="47951" y="259550"/>
                    <a:pt x="225116" y="136011"/>
                  </a:cubicBezTo>
                  <a:cubicBezTo>
                    <a:pt x="285219" y="94101"/>
                    <a:pt x="349989" y="79433"/>
                    <a:pt x="418950" y="54668"/>
                  </a:cubicBezTo>
                  <a:cubicBezTo>
                    <a:pt x="544775" y="9519"/>
                    <a:pt x="681459" y="18949"/>
                    <a:pt x="813761" y="-101"/>
                  </a:cubicBezTo>
                  <a:cubicBezTo>
                    <a:pt x="847384" y="28474"/>
                    <a:pt x="858148" y="1233"/>
                    <a:pt x="882722" y="37999"/>
                  </a:cubicBezTo>
                  <a:cubicBezTo>
                    <a:pt x="1019215" y="93530"/>
                    <a:pt x="1186189" y="117437"/>
                    <a:pt x="1291821" y="220117"/>
                  </a:cubicBezTo>
                  <a:cubicBezTo>
                    <a:pt x="1393548" y="318987"/>
                    <a:pt x="1415646" y="471767"/>
                    <a:pt x="1431457" y="612738"/>
                  </a:cubicBezTo>
                  <a:cubicBezTo>
                    <a:pt x="1434982" y="643217"/>
                    <a:pt x="1437744" y="666077"/>
                    <a:pt x="1442506" y="696367"/>
                  </a:cubicBezTo>
                  <a:cubicBezTo>
                    <a:pt x="1410931" y="703082"/>
                    <a:pt x="1379717" y="711388"/>
                    <a:pt x="1348971" y="721227"/>
                  </a:cubicBezTo>
                  <a:cubicBezTo>
                    <a:pt x="1364878" y="743420"/>
                    <a:pt x="1370783" y="777710"/>
                    <a:pt x="1372593" y="805047"/>
                  </a:cubicBezTo>
                  <a:cubicBezTo>
                    <a:pt x="1374403" y="832384"/>
                    <a:pt x="1361068" y="858483"/>
                    <a:pt x="1346971" y="882105"/>
                  </a:cubicBezTo>
                  <a:cubicBezTo>
                    <a:pt x="1300012" y="961352"/>
                    <a:pt x="1241529" y="1033076"/>
                    <a:pt x="1181712" y="1103085"/>
                  </a:cubicBezTo>
                  <a:cubicBezTo>
                    <a:pt x="1161614" y="1126611"/>
                    <a:pt x="1144660" y="1145852"/>
                    <a:pt x="1137706" y="1175951"/>
                  </a:cubicBezTo>
                  <a:cubicBezTo>
                    <a:pt x="1119895" y="1252627"/>
                    <a:pt x="1135611" y="1332827"/>
                    <a:pt x="1153994" y="1409313"/>
                  </a:cubicBezTo>
                  <a:cubicBezTo>
                    <a:pt x="1177807" y="1508850"/>
                    <a:pt x="1207524" y="1610100"/>
                    <a:pt x="1270866" y="1690396"/>
                  </a:cubicBezTo>
                  <a:cubicBezTo>
                    <a:pt x="906249" y="1841748"/>
                    <a:pt x="488482" y="1870514"/>
                    <a:pt x="108816" y="1761262"/>
                  </a:cubicBezTo>
                  <a:cubicBezTo>
                    <a:pt x="132819" y="1502182"/>
                    <a:pt x="171300" y="1232720"/>
                    <a:pt x="233593" y="980212"/>
                  </a:cubicBezTo>
                  <a:cubicBezTo>
                    <a:pt x="247119" y="926015"/>
                    <a:pt x="256930" y="885152"/>
                    <a:pt x="257596" y="829622"/>
                  </a:cubicBezTo>
                  <a:close/>
                </a:path>
              </a:pathLst>
            </a:custGeom>
            <a:solidFill>
              <a:srgbClr val="FC5959"/>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52" name="任意多边形: 形状 1151">
              <a:extLst>
                <a:ext uri="{FF2B5EF4-FFF2-40B4-BE49-F238E27FC236}">
                  <a16:creationId xmlns:a16="http://schemas.microsoft.com/office/drawing/2014/main" id="{471E568A-774C-6353-2787-CF66C3812B5C}"/>
                </a:ext>
              </a:extLst>
            </p:cNvPr>
            <p:cNvSpPr/>
            <p:nvPr userDrawn="1"/>
          </p:nvSpPr>
          <p:spPr>
            <a:xfrm flipH="1">
              <a:off x="8131486" y="2693447"/>
              <a:ext cx="19746" cy="44340"/>
            </a:xfrm>
            <a:custGeom>
              <a:avLst/>
              <a:gdLst>
                <a:gd name="connsiteX0" fmla="*/ 3859 w 64719"/>
                <a:gd name="connsiteY0" fmla="*/ 144943 h 145330"/>
                <a:gd name="connsiteX1" fmla="*/ 49 w 64719"/>
                <a:gd name="connsiteY1" fmla="*/ 139228 h 145330"/>
                <a:gd name="connsiteX2" fmla="*/ 3859 w 64719"/>
                <a:gd name="connsiteY2" fmla="*/ 135418 h 145330"/>
                <a:gd name="connsiteX3" fmla="*/ 20337 w 64719"/>
                <a:gd name="connsiteY3" fmla="*/ 132275 h 145330"/>
                <a:gd name="connsiteX4" fmla="*/ 28624 w 64719"/>
                <a:gd name="connsiteY4" fmla="*/ 122750 h 145330"/>
                <a:gd name="connsiteX5" fmla="*/ 27005 w 64719"/>
                <a:gd name="connsiteY5" fmla="*/ 114368 h 145330"/>
                <a:gd name="connsiteX6" fmla="*/ 27005 w 64719"/>
                <a:gd name="connsiteY6" fmla="*/ 113225 h 145330"/>
                <a:gd name="connsiteX7" fmla="*/ 56532 w 64719"/>
                <a:gd name="connsiteY7" fmla="*/ 1306 h 145330"/>
                <a:gd name="connsiteX8" fmla="*/ 63266 w 64719"/>
                <a:gd name="connsiteY8" fmla="*/ 1278 h 145330"/>
                <a:gd name="connsiteX9" fmla="*/ 63295 w 64719"/>
                <a:gd name="connsiteY9" fmla="*/ 1306 h 145330"/>
                <a:gd name="connsiteX10" fmla="*/ 63295 w 64719"/>
                <a:gd name="connsiteY10" fmla="*/ 8164 h 145330"/>
                <a:gd name="connsiteX11" fmla="*/ 36434 w 64719"/>
                <a:gd name="connsiteY11" fmla="*/ 110177 h 145330"/>
                <a:gd name="connsiteX12" fmla="*/ 36434 w 64719"/>
                <a:gd name="connsiteY12" fmla="*/ 111225 h 145330"/>
                <a:gd name="connsiteX13" fmla="*/ 38435 w 64719"/>
                <a:gd name="connsiteY13" fmla="*/ 123417 h 145330"/>
                <a:gd name="connsiteX14" fmla="*/ 24528 w 64719"/>
                <a:gd name="connsiteY14" fmla="*/ 141229 h 145330"/>
                <a:gd name="connsiteX15" fmla="*/ 4811 w 64719"/>
                <a:gd name="connsiteY15" fmla="*/ 145229 h 145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4719" h="145330">
                  <a:moveTo>
                    <a:pt x="3859" y="144943"/>
                  </a:moveTo>
                  <a:cubicBezTo>
                    <a:pt x="1230" y="144410"/>
                    <a:pt x="-475" y="141857"/>
                    <a:pt x="49" y="139228"/>
                  </a:cubicBezTo>
                  <a:cubicBezTo>
                    <a:pt x="440" y="137304"/>
                    <a:pt x="1935" y="135809"/>
                    <a:pt x="3859" y="135418"/>
                  </a:cubicBezTo>
                  <a:cubicBezTo>
                    <a:pt x="9488" y="135276"/>
                    <a:pt x="15051" y="134218"/>
                    <a:pt x="20337" y="132275"/>
                  </a:cubicBezTo>
                  <a:cubicBezTo>
                    <a:pt x="24490" y="130646"/>
                    <a:pt x="27586" y="127093"/>
                    <a:pt x="28624" y="122750"/>
                  </a:cubicBezTo>
                  <a:cubicBezTo>
                    <a:pt x="28605" y="119883"/>
                    <a:pt x="28062" y="117035"/>
                    <a:pt x="27005" y="114368"/>
                  </a:cubicBezTo>
                  <a:lnTo>
                    <a:pt x="27005" y="113225"/>
                  </a:lnTo>
                  <a:cubicBezTo>
                    <a:pt x="15232" y="73334"/>
                    <a:pt x="26605" y="30196"/>
                    <a:pt x="56532" y="1306"/>
                  </a:cubicBezTo>
                  <a:cubicBezTo>
                    <a:pt x="58380" y="-560"/>
                    <a:pt x="61400" y="-570"/>
                    <a:pt x="63266" y="1278"/>
                  </a:cubicBezTo>
                  <a:cubicBezTo>
                    <a:pt x="63276" y="1287"/>
                    <a:pt x="63285" y="1297"/>
                    <a:pt x="63295" y="1306"/>
                  </a:cubicBezTo>
                  <a:cubicBezTo>
                    <a:pt x="65133" y="3221"/>
                    <a:pt x="65133" y="6250"/>
                    <a:pt x="63295" y="8164"/>
                  </a:cubicBezTo>
                  <a:cubicBezTo>
                    <a:pt x="36035" y="34510"/>
                    <a:pt x="25681" y="73820"/>
                    <a:pt x="36434" y="110177"/>
                  </a:cubicBezTo>
                  <a:lnTo>
                    <a:pt x="36434" y="111225"/>
                  </a:lnTo>
                  <a:cubicBezTo>
                    <a:pt x="37863" y="115130"/>
                    <a:pt x="38540" y="119264"/>
                    <a:pt x="38435" y="123417"/>
                  </a:cubicBezTo>
                  <a:cubicBezTo>
                    <a:pt x="37282" y="131399"/>
                    <a:pt x="31996" y="138171"/>
                    <a:pt x="24528" y="141229"/>
                  </a:cubicBezTo>
                  <a:cubicBezTo>
                    <a:pt x="18242" y="143715"/>
                    <a:pt x="11565" y="145067"/>
                    <a:pt x="4811" y="145229"/>
                  </a:cubicBezTo>
                  <a:close/>
                </a:path>
              </a:pathLst>
            </a:custGeom>
            <a:solidFill>
              <a:srgbClr val="6B0027"/>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53" name="任意多边形: 形状 1152">
              <a:extLst>
                <a:ext uri="{FF2B5EF4-FFF2-40B4-BE49-F238E27FC236}">
                  <a16:creationId xmlns:a16="http://schemas.microsoft.com/office/drawing/2014/main" id="{71A40138-519D-6574-57FA-A9A660539282}"/>
                </a:ext>
              </a:extLst>
            </p:cNvPr>
            <p:cNvSpPr/>
            <p:nvPr userDrawn="1"/>
          </p:nvSpPr>
          <p:spPr>
            <a:xfrm flipH="1">
              <a:off x="8149741" y="2731135"/>
              <a:ext cx="20742" cy="16932"/>
            </a:xfrm>
            <a:custGeom>
              <a:avLst/>
              <a:gdLst>
                <a:gd name="connsiteX0" fmla="*/ 63149 w 67986"/>
                <a:gd name="connsiteY0" fmla="*/ 55324 h 55496"/>
                <a:gd name="connsiteX1" fmla="*/ 61720 w 67986"/>
                <a:gd name="connsiteY1" fmla="*/ 55324 h 55496"/>
                <a:gd name="connsiteX2" fmla="*/ 951 w 67986"/>
                <a:gd name="connsiteY2" fmla="*/ 7699 h 55496"/>
                <a:gd name="connsiteX3" fmla="*/ 1875 w 67986"/>
                <a:gd name="connsiteY3" fmla="*/ 889 h 55496"/>
                <a:gd name="connsiteX4" fmla="*/ 8676 w 67986"/>
                <a:gd name="connsiteY4" fmla="*/ 1813 h 55496"/>
                <a:gd name="connsiteX5" fmla="*/ 9237 w 67986"/>
                <a:gd name="connsiteY5" fmla="*/ 2746 h 55496"/>
                <a:gd name="connsiteX6" fmla="*/ 64483 w 67986"/>
                <a:gd name="connsiteY6" fmla="*/ 45989 h 55496"/>
                <a:gd name="connsiteX7" fmla="*/ 67759 w 67986"/>
                <a:gd name="connsiteY7" fmla="*/ 51876 h 55496"/>
                <a:gd name="connsiteX8" fmla="*/ 67721 w 67986"/>
                <a:gd name="connsiteY8" fmla="*/ 51990 h 55496"/>
                <a:gd name="connsiteX9" fmla="*/ 63149 w 67986"/>
                <a:gd name="connsiteY9" fmla="*/ 55324 h 55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7986" h="55496">
                  <a:moveTo>
                    <a:pt x="63149" y="55324"/>
                  </a:moveTo>
                  <a:cubicBezTo>
                    <a:pt x="62673" y="55419"/>
                    <a:pt x="62196" y="55419"/>
                    <a:pt x="61720" y="55324"/>
                  </a:cubicBezTo>
                  <a:cubicBezTo>
                    <a:pt x="36193" y="47666"/>
                    <a:pt x="14486" y="30664"/>
                    <a:pt x="951" y="7699"/>
                  </a:cubicBezTo>
                  <a:cubicBezTo>
                    <a:pt x="-678" y="5565"/>
                    <a:pt x="-268" y="2517"/>
                    <a:pt x="1875" y="889"/>
                  </a:cubicBezTo>
                  <a:cubicBezTo>
                    <a:pt x="4008" y="-731"/>
                    <a:pt x="7056" y="-321"/>
                    <a:pt x="8676" y="1813"/>
                  </a:cubicBezTo>
                  <a:cubicBezTo>
                    <a:pt x="8895" y="2098"/>
                    <a:pt x="9085" y="2412"/>
                    <a:pt x="9237" y="2746"/>
                  </a:cubicBezTo>
                  <a:cubicBezTo>
                    <a:pt x="21582" y="23577"/>
                    <a:pt x="41299" y="39008"/>
                    <a:pt x="64483" y="45989"/>
                  </a:cubicBezTo>
                  <a:cubicBezTo>
                    <a:pt x="67016" y="46713"/>
                    <a:pt x="68474" y="49342"/>
                    <a:pt x="67759" y="51876"/>
                  </a:cubicBezTo>
                  <a:cubicBezTo>
                    <a:pt x="67740" y="51914"/>
                    <a:pt x="67731" y="51952"/>
                    <a:pt x="67721" y="51990"/>
                  </a:cubicBezTo>
                  <a:cubicBezTo>
                    <a:pt x="67121" y="54000"/>
                    <a:pt x="65254" y="55372"/>
                    <a:pt x="63149" y="55324"/>
                  </a:cubicBezTo>
                  <a:close/>
                </a:path>
              </a:pathLst>
            </a:custGeom>
            <a:solidFill>
              <a:srgbClr val="6B0027"/>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54" name="任意多边形: 形状 1153">
              <a:extLst>
                <a:ext uri="{FF2B5EF4-FFF2-40B4-BE49-F238E27FC236}">
                  <a16:creationId xmlns:a16="http://schemas.microsoft.com/office/drawing/2014/main" id="{918D0D90-0DA8-F518-856C-EA317CCA18EA}"/>
                </a:ext>
              </a:extLst>
            </p:cNvPr>
            <p:cNvSpPr/>
            <p:nvPr userDrawn="1"/>
          </p:nvSpPr>
          <p:spPr>
            <a:xfrm flipH="1">
              <a:off x="8162138" y="2746099"/>
              <a:ext cx="7578" cy="5410"/>
            </a:xfrm>
            <a:custGeom>
              <a:avLst/>
              <a:gdLst>
                <a:gd name="connsiteX0" fmla="*/ 19582 w 24838"/>
                <a:gd name="connsiteY0" fmla="*/ 17421 h 17732"/>
                <a:gd name="connsiteX1" fmla="*/ 18820 w 24838"/>
                <a:gd name="connsiteY1" fmla="*/ 17421 h 17732"/>
                <a:gd name="connsiteX2" fmla="*/ 1104 w 24838"/>
                <a:gd name="connsiteY2" fmla="*/ 7896 h 17732"/>
                <a:gd name="connsiteX3" fmla="*/ 1675 w 24838"/>
                <a:gd name="connsiteY3" fmla="*/ 1047 h 17732"/>
                <a:gd name="connsiteX4" fmla="*/ 8247 w 24838"/>
                <a:gd name="connsiteY4" fmla="*/ 1324 h 17732"/>
                <a:gd name="connsiteX5" fmla="*/ 20439 w 24838"/>
                <a:gd name="connsiteY5" fmla="*/ 8086 h 17732"/>
                <a:gd name="connsiteX6" fmla="*/ 24773 w 24838"/>
                <a:gd name="connsiteY6" fmla="*/ 13278 h 17732"/>
                <a:gd name="connsiteX7" fmla="*/ 19582 w 24838"/>
                <a:gd name="connsiteY7" fmla="*/ 17611 h 17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838" h="17732">
                  <a:moveTo>
                    <a:pt x="19582" y="17421"/>
                  </a:moveTo>
                  <a:lnTo>
                    <a:pt x="18820" y="17421"/>
                  </a:lnTo>
                  <a:cubicBezTo>
                    <a:pt x="12029" y="16268"/>
                    <a:pt x="5809" y="12925"/>
                    <a:pt x="1104" y="7896"/>
                  </a:cubicBezTo>
                  <a:cubicBezTo>
                    <a:pt x="-630" y="5848"/>
                    <a:pt x="-373" y="2781"/>
                    <a:pt x="1675" y="1047"/>
                  </a:cubicBezTo>
                  <a:cubicBezTo>
                    <a:pt x="3599" y="-581"/>
                    <a:pt x="6457" y="-467"/>
                    <a:pt x="8247" y="1324"/>
                  </a:cubicBezTo>
                  <a:cubicBezTo>
                    <a:pt x="11457" y="4857"/>
                    <a:pt x="15744" y="7229"/>
                    <a:pt x="20439" y="8086"/>
                  </a:cubicBezTo>
                  <a:cubicBezTo>
                    <a:pt x="23068" y="8324"/>
                    <a:pt x="25011" y="10649"/>
                    <a:pt x="24773" y="13278"/>
                  </a:cubicBezTo>
                  <a:cubicBezTo>
                    <a:pt x="24535" y="15906"/>
                    <a:pt x="22211" y="17849"/>
                    <a:pt x="19582" y="17611"/>
                  </a:cubicBezTo>
                  <a:close/>
                </a:path>
              </a:pathLst>
            </a:custGeom>
            <a:solidFill>
              <a:srgbClr val="6B0027"/>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55" name="任意多边形: 形状 1154">
              <a:extLst>
                <a:ext uri="{FF2B5EF4-FFF2-40B4-BE49-F238E27FC236}">
                  <a16:creationId xmlns:a16="http://schemas.microsoft.com/office/drawing/2014/main" id="{057F92DB-4001-4C15-7A1D-65DD30FA32D5}"/>
                </a:ext>
              </a:extLst>
            </p:cNvPr>
            <p:cNvSpPr/>
            <p:nvPr userDrawn="1"/>
          </p:nvSpPr>
          <p:spPr>
            <a:xfrm flipH="1">
              <a:off x="8177999" y="2752192"/>
              <a:ext cx="31594" cy="37990"/>
            </a:xfrm>
            <a:custGeom>
              <a:avLst/>
              <a:gdLst>
                <a:gd name="connsiteX0" fmla="*/ 98755 w 103554"/>
                <a:gd name="connsiteY0" fmla="*/ 124227 h 124518"/>
                <a:gd name="connsiteX1" fmla="*/ 97517 w 103554"/>
                <a:gd name="connsiteY1" fmla="*/ 124227 h 124518"/>
                <a:gd name="connsiteX2" fmla="*/ -19 w 103554"/>
                <a:gd name="connsiteY2" fmla="*/ 5355 h 124518"/>
                <a:gd name="connsiteX3" fmla="*/ 4267 w 103554"/>
                <a:gd name="connsiteY3" fmla="*/ -74 h 124518"/>
                <a:gd name="connsiteX4" fmla="*/ 9601 w 103554"/>
                <a:gd name="connsiteY4" fmla="*/ 4212 h 124518"/>
                <a:gd name="connsiteX5" fmla="*/ 99994 w 103554"/>
                <a:gd name="connsiteY5" fmla="*/ 114892 h 124518"/>
                <a:gd name="connsiteX6" fmla="*/ 103318 w 103554"/>
                <a:gd name="connsiteY6" fmla="*/ 120903 h 124518"/>
                <a:gd name="connsiteX7" fmla="*/ 98755 w 103554"/>
                <a:gd name="connsiteY7" fmla="*/ 124417 h 124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554" h="124518">
                  <a:moveTo>
                    <a:pt x="98755" y="124227"/>
                  </a:moveTo>
                  <a:lnTo>
                    <a:pt x="97517" y="124227"/>
                  </a:lnTo>
                  <a:cubicBezTo>
                    <a:pt x="22365" y="104415"/>
                    <a:pt x="4172" y="41169"/>
                    <a:pt x="-19" y="5355"/>
                  </a:cubicBezTo>
                  <a:cubicBezTo>
                    <a:pt x="-295" y="2678"/>
                    <a:pt x="1600" y="269"/>
                    <a:pt x="4267" y="-74"/>
                  </a:cubicBezTo>
                  <a:cubicBezTo>
                    <a:pt x="6925" y="-351"/>
                    <a:pt x="9306" y="1564"/>
                    <a:pt x="9601" y="4212"/>
                  </a:cubicBezTo>
                  <a:cubicBezTo>
                    <a:pt x="13411" y="37645"/>
                    <a:pt x="30366" y="96509"/>
                    <a:pt x="99994" y="114892"/>
                  </a:cubicBezTo>
                  <a:cubicBezTo>
                    <a:pt x="102575" y="115635"/>
                    <a:pt x="104061" y="118321"/>
                    <a:pt x="103318" y="120903"/>
                  </a:cubicBezTo>
                  <a:cubicBezTo>
                    <a:pt x="102727" y="122950"/>
                    <a:pt x="100880" y="124370"/>
                    <a:pt x="98755" y="124417"/>
                  </a:cubicBezTo>
                  <a:close/>
                </a:path>
              </a:pathLst>
            </a:custGeom>
            <a:solidFill>
              <a:srgbClr val="6B0027"/>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56" name="任意多边形: 形状 1155">
              <a:extLst>
                <a:ext uri="{FF2B5EF4-FFF2-40B4-BE49-F238E27FC236}">
                  <a16:creationId xmlns:a16="http://schemas.microsoft.com/office/drawing/2014/main" id="{8404B327-D253-A4A4-B228-6CEAFE66B334}"/>
                </a:ext>
              </a:extLst>
            </p:cNvPr>
            <p:cNvSpPr/>
            <p:nvPr userDrawn="1"/>
          </p:nvSpPr>
          <p:spPr>
            <a:xfrm flipH="1">
              <a:off x="8157927" y="2688003"/>
              <a:ext cx="27246" cy="6948"/>
            </a:xfrm>
            <a:custGeom>
              <a:avLst/>
              <a:gdLst>
                <a:gd name="connsiteX0" fmla="*/ 4810 w 89303"/>
                <a:gd name="connsiteY0" fmla="*/ 22671 h 22772"/>
                <a:gd name="connsiteX1" fmla="*/ 429 w 89303"/>
                <a:gd name="connsiteY1" fmla="*/ 19909 h 22772"/>
                <a:gd name="connsiteX2" fmla="*/ 2715 w 89303"/>
                <a:gd name="connsiteY2" fmla="*/ 13432 h 22772"/>
                <a:gd name="connsiteX3" fmla="*/ 85201 w 89303"/>
                <a:gd name="connsiteY3" fmla="*/ 1526 h 22772"/>
                <a:gd name="connsiteX4" fmla="*/ 89201 w 89303"/>
                <a:gd name="connsiteY4" fmla="*/ 7050 h 22772"/>
                <a:gd name="connsiteX5" fmla="*/ 83801 w 89303"/>
                <a:gd name="connsiteY5" fmla="*/ 11070 h 22772"/>
                <a:gd name="connsiteX6" fmla="*/ 83677 w 89303"/>
                <a:gd name="connsiteY6" fmla="*/ 11051 h 22772"/>
                <a:gd name="connsiteX7" fmla="*/ 6906 w 89303"/>
                <a:gd name="connsiteY7" fmla="*/ 22195 h 22772"/>
                <a:gd name="connsiteX8" fmla="*/ 4810 w 89303"/>
                <a:gd name="connsiteY8" fmla="*/ 22671 h 22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9303" h="22772">
                  <a:moveTo>
                    <a:pt x="4810" y="22671"/>
                  </a:moveTo>
                  <a:cubicBezTo>
                    <a:pt x="2943" y="22652"/>
                    <a:pt x="1257" y="21586"/>
                    <a:pt x="429" y="19909"/>
                  </a:cubicBezTo>
                  <a:cubicBezTo>
                    <a:pt x="-724" y="17490"/>
                    <a:pt x="295" y="14594"/>
                    <a:pt x="2715" y="13432"/>
                  </a:cubicBezTo>
                  <a:cubicBezTo>
                    <a:pt x="28432" y="1412"/>
                    <a:pt x="57131" y="-2732"/>
                    <a:pt x="85201" y="1526"/>
                  </a:cubicBezTo>
                  <a:cubicBezTo>
                    <a:pt x="87820" y="1964"/>
                    <a:pt x="89602" y="4422"/>
                    <a:pt x="89201" y="7050"/>
                  </a:cubicBezTo>
                  <a:cubicBezTo>
                    <a:pt x="88821" y="9651"/>
                    <a:pt x="86401" y="11451"/>
                    <a:pt x="83801" y="11070"/>
                  </a:cubicBezTo>
                  <a:cubicBezTo>
                    <a:pt x="83753" y="11061"/>
                    <a:pt x="83715" y="11061"/>
                    <a:pt x="83677" y="11051"/>
                  </a:cubicBezTo>
                  <a:cubicBezTo>
                    <a:pt x="57550" y="7108"/>
                    <a:pt x="30832" y="10984"/>
                    <a:pt x="6906" y="22195"/>
                  </a:cubicBezTo>
                  <a:cubicBezTo>
                    <a:pt x="6248" y="22491"/>
                    <a:pt x="5534" y="22652"/>
                    <a:pt x="4810" y="22671"/>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57" name="任意多边形: 形状 1156">
              <a:extLst>
                <a:ext uri="{FF2B5EF4-FFF2-40B4-BE49-F238E27FC236}">
                  <a16:creationId xmlns:a16="http://schemas.microsoft.com/office/drawing/2014/main" id="{CEF40777-3A42-6294-AB3E-505C0FF38920}"/>
                </a:ext>
              </a:extLst>
            </p:cNvPr>
            <p:cNvSpPr/>
            <p:nvPr userDrawn="1"/>
          </p:nvSpPr>
          <p:spPr>
            <a:xfrm flipH="1">
              <a:off x="8113910" y="2700682"/>
              <a:ext cx="21536" cy="7172"/>
            </a:xfrm>
            <a:custGeom>
              <a:avLst/>
              <a:gdLst>
                <a:gd name="connsiteX0" fmla="*/ 4791 w 70587"/>
                <a:gd name="connsiteY0" fmla="*/ 23406 h 23507"/>
                <a:gd name="connsiteX1" fmla="*/ 600 w 70587"/>
                <a:gd name="connsiteY1" fmla="*/ 21120 h 23507"/>
                <a:gd name="connsiteX2" fmla="*/ 2314 w 70587"/>
                <a:gd name="connsiteY2" fmla="*/ 14453 h 23507"/>
                <a:gd name="connsiteX3" fmla="*/ 66322 w 70587"/>
                <a:gd name="connsiteY3" fmla="*/ 451 h 23507"/>
                <a:gd name="connsiteX4" fmla="*/ 70513 w 70587"/>
                <a:gd name="connsiteY4" fmla="*/ 5785 h 23507"/>
                <a:gd name="connsiteX5" fmla="*/ 65322 w 70587"/>
                <a:gd name="connsiteY5" fmla="*/ 10071 h 23507"/>
                <a:gd name="connsiteX6" fmla="*/ 65275 w 70587"/>
                <a:gd name="connsiteY6" fmla="*/ 10071 h 23507"/>
                <a:gd name="connsiteX7" fmla="*/ 7267 w 70587"/>
                <a:gd name="connsiteY7" fmla="*/ 22739 h 23507"/>
                <a:gd name="connsiteX8" fmla="*/ 4791 w 70587"/>
                <a:gd name="connsiteY8" fmla="*/ 23406 h 23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587" h="23507">
                  <a:moveTo>
                    <a:pt x="4791" y="23406"/>
                  </a:moveTo>
                  <a:cubicBezTo>
                    <a:pt x="3095" y="23416"/>
                    <a:pt x="1514" y="22549"/>
                    <a:pt x="600" y="21120"/>
                  </a:cubicBezTo>
                  <a:cubicBezTo>
                    <a:pt x="-714" y="18796"/>
                    <a:pt x="38" y="15853"/>
                    <a:pt x="2314" y="14453"/>
                  </a:cubicBezTo>
                  <a:cubicBezTo>
                    <a:pt x="21602" y="3061"/>
                    <a:pt x="44034" y="-1845"/>
                    <a:pt x="66322" y="451"/>
                  </a:cubicBezTo>
                  <a:cubicBezTo>
                    <a:pt x="68932" y="794"/>
                    <a:pt x="70799" y="3165"/>
                    <a:pt x="70513" y="5785"/>
                  </a:cubicBezTo>
                  <a:cubicBezTo>
                    <a:pt x="70266" y="8404"/>
                    <a:pt x="67942" y="10328"/>
                    <a:pt x="65322" y="10071"/>
                  </a:cubicBezTo>
                  <a:cubicBezTo>
                    <a:pt x="65303" y="10071"/>
                    <a:pt x="65294" y="10071"/>
                    <a:pt x="65275" y="10071"/>
                  </a:cubicBezTo>
                  <a:cubicBezTo>
                    <a:pt x="45072" y="7880"/>
                    <a:pt x="24717" y="12329"/>
                    <a:pt x="7267" y="22739"/>
                  </a:cubicBezTo>
                  <a:cubicBezTo>
                    <a:pt x="6515" y="23177"/>
                    <a:pt x="5658" y="23406"/>
                    <a:pt x="4791" y="23406"/>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58" name="任意多边形: 形状 1157">
              <a:extLst>
                <a:ext uri="{FF2B5EF4-FFF2-40B4-BE49-F238E27FC236}">
                  <a16:creationId xmlns:a16="http://schemas.microsoft.com/office/drawing/2014/main" id="{64A7E186-E124-E437-2DE3-D849E1BA4A8A}"/>
                </a:ext>
              </a:extLst>
            </p:cNvPr>
            <p:cNvSpPr/>
            <p:nvPr userDrawn="1"/>
          </p:nvSpPr>
          <p:spPr>
            <a:xfrm flipH="1">
              <a:off x="8164577" y="2690319"/>
              <a:ext cx="8296" cy="13157"/>
            </a:xfrm>
            <a:custGeom>
              <a:avLst/>
              <a:gdLst>
                <a:gd name="connsiteX0" fmla="*/ 26124 w 27192"/>
                <a:gd name="connsiteY0" fmla="*/ 24510 h 43125"/>
                <a:gd name="connsiteX1" fmla="*/ 8407 w 27192"/>
                <a:gd name="connsiteY1" fmla="*/ 42798 h 43125"/>
                <a:gd name="connsiteX2" fmla="*/ 978 w 27192"/>
                <a:gd name="connsiteY2" fmla="*/ 18414 h 43125"/>
                <a:gd name="connsiteX3" fmla="*/ 18694 w 27192"/>
                <a:gd name="connsiteY3" fmla="*/ 126 h 43125"/>
                <a:gd name="connsiteX4" fmla="*/ 26124 w 27192"/>
                <a:gd name="connsiteY4" fmla="*/ 24510 h 43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2" h="43125">
                  <a:moveTo>
                    <a:pt x="26124" y="24510"/>
                  </a:moveTo>
                  <a:cubicBezTo>
                    <a:pt x="23266" y="36321"/>
                    <a:pt x="15360" y="44512"/>
                    <a:pt x="8407" y="42798"/>
                  </a:cubicBezTo>
                  <a:cubicBezTo>
                    <a:pt x="1454" y="41083"/>
                    <a:pt x="-1880" y="30225"/>
                    <a:pt x="978" y="18414"/>
                  </a:cubicBezTo>
                  <a:cubicBezTo>
                    <a:pt x="3835" y="6603"/>
                    <a:pt x="11741" y="-1589"/>
                    <a:pt x="18694" y="126"/>
                  </a:cubicBezTo>
                  <a:cubicBezTo>
                    <a:pt x="25648" y="1840"/>
                    <a:pt x="28981" y="12699"/>
                    <a:pt x="26124" y="24510"/>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59" name="任意多边形: 形状 1158">
              <a:extLst>
                <a:ext uri="{FF2B5EF4-FFF2-40B4-BE49-F238E27FC236}">
                  <a16:creationId xmlns:a16="http://schemas.microsoft.com/office/drawing/2014/main" id="{7DF2B9E7-6134-DB32-FE43-BB52B0E0A9EF}"/>
                </a:ext>
              </a:extLst>
            </p:cNvPr>
            <p:cNvSpPr/>
            <p:nvPr userDrawn="1"/>
          </p:nvSpPr>
          <p:spPr>
            <a:xfrm flipH="1">
              <a:off x="8119443" y="2702851"/>
              <a:ext cx="8288" cy="13179"/>
            </a:xfrm>
            <a:custGeom>
              <a:avLst/>
              <a:gdLst>
                <a:gd name="connsiteX0" fmla="*/ 26084 w 27167"/>
                <a:gd name="connsiteY0" fmla="*/ 24582 h 43198"/>
                <a:gd name="connsiteX1" fmla="*/ 8367 w 27167"/>
                <a:gd name="connsiteY1" fmla="*/ 42870 h 43198"/>
                <a:gd name="connsiteX2" fmla="*/ 938 w 27167"/>
                <a:gd name="connsiteY2" fmla="*/ 18486 h 43198"/>
                <a:gd name="connsiteX3" fmla="*/ 18750 w 27167"/>
                <a:gd name="connsiteY3" fmla="*/ 103 h 43198"/>
                <a:gd name="connsiteX4" fmla="*/ 26084 w 27167"/>
                <a:gd name="connsiteY4" fmla="*/ 24582 h 431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67" h="43198">
                  <a:moveTo>
                    <a:pt x="26084" y="24582"/>
                  </a:moveTo>
                  <a:cubicBezTo>
                    <a:pt x="23227" y="36393"/>
                    <a:pt x="15321" y="44585"/>
                    <a:pt x="8367" y="42870"/>
                  </a:cubicBezTo>
                  <a:cubicBezTo>
                    <a:pt x="1414" y="41156"/>
                    <a:pt x="-1824" y="30297"/>
                    <a:pt x="938" y="18486"/>
                  </a:cubicBezTo>
                  <a:cubicBezTo>
                    <a:pt x="3700" y="6675"/>
                    <a:pt x="11796" y="-1516"/>
                    <a:pt x="18750" y="103"/>
                  </a:cubicBezTo>
                  <a:cubicBezTo>
                    <a:pt x="25703" y="1722"/>
                    <a:pt x="28941" y="12771"/>
                    <a:pt x="26084" y="24582"/>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60" name="任意多边形: 形状 1159">
              <a:extLst>
                <a:ext uri="{FF2B5EF4-FFF2-40B4-BE49-F238E27FC236}">
                  <a16:creationId xmlns:a16="http://schemas.microsoft.com/office/drawing/2014/main" id="{C32EAB7D-B59D-57C8-37AA-9FADA06B8A72}"/>
                </a:ext>
              </a:extLst>
            </p:cNvPr>
            <p:cNvSpPr/>
            <p:nvPr userDrawn="1"/>
          </p:nvSpPr>
          <p:spPr>
            <a:xfrm flipH="1">
              <a:off x="8158310" y="2668382"/>
              <a:ext cx="25566" cy="12750"/>
            </a:xfrm>
            <a:custGeom>
              <a:avLst/>
              <a:gdLst>
                <a:gd name="connsiteX0" fmla="*/ 72281 w 83797"/>
                <a:gd name="connsiteY0" fmla="*/ 31358 h 41788"/>
                <a:gd name="connsiteX1" fmla="*/ 83616 w 83797"/>
                <a:gd name="connsiteY1" fmla="*/ 17070 h 41788"/>
                <a:gd name="connsiteX2" fmla="*/ 78378 w 83797"/>
                <a:gd name="connsiteY2" fmla="*/ 9259 h 41788"/>
                <a:gd name="connsiteX3" fmla="*/ 39515 w 83797"/>
                <a:gd name="connsiteY3" fmla="*/ 1640 h 41788"/>
                <a:gd name="connsiteX4" fmla="*/ 5416 w 83797"/>
                <a:gd name="connsiteY4" fmla="*/ 23738 h 41788"/>
                <a:gd name="connsiteX5" fmla="*/ 2273 w 83797"/>
                <a:gd name="connsiteY5" fmla="*/ 39740 h 41788"/>
                <a:gd name="connsiteX6" fmla="*/ 13703 w 83797"/>
                <a:gd name="connsiteY6" fmla="*/ 39740 h 41788"/>
                <a:gd name="connsiteX7" fmla="*/ 50469 w 83797"/>
                <a:gd name="connsiteY7" fmla="*/ 34882 h 41788"/>
                <a:gd name="connsiteX8" fmla="*/ 72281 w 83797"/>
                <a:gd name="connsiteY8" fmla="*/ 31358 h 41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797" h="41788">
                  <a:moveTo>
                    <a:pt x="72281" y="31358"/>
                  </a:moveTo>
                  <a:cubicBezTo>
                    <a:pt x="78473" y="29072"/>
                    <a:pt x="84759" y="23642"/>
                    <a:pt x="83616" y="17070"/>
                  </a:cubicBezTo>
                  <a:cubicBezTo>
                    <a:pt x="82826" y="13936"/>
                    <a:pt x="80968" y="11184"/>
                    <a:pt x="78378" y="9259"/>
                  </a:cubicBezTo>
                  <a:cubicBezTo>
                    <a:pt x="67433" y="544"/>
                    <a:pt x="52936" y="-2304"/>
                    <a:pt x="39515" y="1640"/>
                  </a:cubicBezTo>
                  <a:cubicBezTo>
                    <a:pt x="26295" y="5650"/>
                    <a:pt x="14474" y="13308"/>
                    <a:pt x="5416" y="23738"/>
                  </a:cubicBezTo>
                  <a:cubicBezTo>
                    <a:pt x="1415" y="28024"/>
                    <a:pt x="-2776" y="34501"/>
                    <a:pt x="2273" y="39740"/>
                  </a:cubicBezTo>
                  <a:cubicBezTo>
                    <a:pt x="5797" y="43359"/>
                    <a:pt x="9893" y="41073"/>
                    <a:pt x="13703" y="39740"/>
                  </a:cubicBezTo>
                  <a:cubicBezTo>
                    <a:pt x="25457" y="35453"/>
                    <a:pt x="38011" y="33796"/>
                    <a:pt x="50469" y="34882"/>
                  </a:cubicBezTo>
                  <a:cubicBezTo>
                    <a:pt x="57880" y="34910"/>
                    <a:pt x="65252" y="33720"/>
                    <a:pt x="72281" y="31358"/>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61" name="任意多边形: 形状 1160">
              <a:extLst>
                <a:ext uri="{FF2B5EF4-FFF2-40B4-BE49-F238E27FC236}">
                  <a16:creationId xmlns:a16="http://schemas.microsoft.com/office/drawing/2014/main" id="{60DA1114-94B6-92D1-2DEA-087EDC6336E1}"/>
                </a:ext>
              </a:extLst>
            </p:cNvPr>
            <p:cNvSpPr/>
            <p:nvPr userDrawn="1"/>
          </p:nvSpPr>
          <p:spPr>
            <a:xfrm flipH="1">
              <a:off x="8107956" y="2682548"/>
              <a:ext cx="19105" cy="10751"/>
            </a:xfrm>
            <a:custGeom>
              <a:avLst/>
              <a:gdLst>
                <a:gd name="connsiteX0" fmla="*/ 5028 w 62620"/>
                <a:gd name="connsiteY0" fmla="*/ 24646 h 35238"/>
                <a:gd name="connsiteX1" fmla="*/ 513 w 62620"/>
                <a:gd name="connsiteY1" fmla="*/ 14273 h 35238"/>
                <a:gd name="connsiteX2" fmla="*/ 1313 w 62620"/>
                <a:gd name="connsiteY2" fmla="*/ 12740 h 35238"/>
                <a:gd name="connsiteX3" fmla="*/ 8362 w 62620"/>
                <a:gd name="connsiteY3" fmla="*/ 6453 h 35238"/>
                <a:gd name="connsiteX4" fmla="*/ 42176 w 62620"/>
                <a:gd name="connsiteY4" fmla="*/ 1501 h 35238"/>
                <a:gd name="connsiteX5" fmla="*/ 61226 w 62620"/>
                <a:gd name="connsiteY5" fmla="*/ 20551 h 35238"/>
                <a:gd name="connsiteX6" fmla="*/ 57939 w 62620"/>
                <a:gd name="connsiteY6" fmla="*/ 33609 h 35238"/>
                <a:gd name="connsiteX7" fmla="*/ 57796 w 62620"/>
                <a:gd name="connsiteY7" fmla="*/ 33695 h 35238"/>
                <a:gd name="connsiteX8" fmla="*/ 48843 w 62620"/>
                <a:gd name="connsiteY8" fmla="*/ 32933 h 35238"/>
                <a:gd name="connsiteX9" fmla="*/ 21411 w 62620"/>
                <a:gd name="connsiteY9" fmla="*/ 27885 h 35238"/>
                <a:gd name="connsiteX10" fmla="*/ 5028 w 62620"/>
                <a:gd name="connsiteY10" fmla="*/ 24646 h 35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2620" h="35238">
                  <a:moveTo>
                    <a:pt x="5028" y="24646"/>
                  </a:moveTo>
                  <a:cubicBezTo>
                    <a:pt x="913" y="23027"/>
                    <a:pt x="-1106" y="18388"/>
                    <a:pt x="513" y="14273"/>
                  </a:cubicBezTo>
                  <a:cubicBezTo>
                    <a:pt x="723" y="13731"/>
                    <a:pt x="989" y="13216"/>
                    <a:pt x="1313" y="12740"/>
                  </a:cubicBezTo>
                  <a:cubicBezTo>
                    <a:pt x="3161" y="10140"/>
                    <a:pt x="5571" y="7996"/>
                    <a:pt x="8362" y="6453"/>
                  </a:cubicBezTo>
                  <a:cubicBezTo>
                    <a:pt x="18401" y="24"/>
                    <a:pt x="30717" y="-1776"/>
                    <a:pt x="42176" y="1501"/>
                  </a:cubicBezTo>
                  <a:cubicBezTo>
                    <a:pt x="50967" y="4825"/>
                    <a:pt x="57901" y="11759"/>
                    <a:pt x="61226" y="20551"/>
                  </a:cubicBezTo>
                  <a:cubicBezTo>
                    <a:pt x="63921" y="25065"/>
                    <a:pt x="62454" y="30914"/>
                    <a:pt x="57939" y="33609"/>
                  </a:cubicBezTo>
                  <a:cubicBezTo>
                    <a:pt x="57892" y="33638"/>
                    <a:pt x="57844" y="33666"/>
                    <a:pt x="57796" y="33695"/>
                  </a:cubicBezTo>
                  <a:cubicBezTo>
                    <a:pt x="53701" y="36552"/>
                    <a:pt x="51224" y="34552"/>
                    <a:pt x="48843" y="32933"/>
                  </a:cubicBezTo>
                  <a:cubicBezTo>
                    <a:pt x="40270" y="28951"/>
                    <a:pt x="30831" y="27218"/>
                    <a:pt x="21411" y="27885"/>
                  </a:cubicBezTo>
                  <a:cubicBezTo>
                    <a:pt x="15791" y="27923"/>
                    <a:pt x="10210" y="26818"/>
                    <a:pt x="5028" y="24646"/>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62" name="任意多边形: 形状 1161">
              <a:extLst>
                <a:ext uri="{FF2B5EF4-FFF2-40B4-BE49-F238E27FC236}">
                  <a16:creationId xmlns:a16="http://schemas.microsoft.com/office/drawing/2014/main" id="{2A9E88F6-95CA-0007-A145-3083484CD6B9}"/>
                </a:ext>
              </a:extLst>
            </p:cNvPr>
            <p:cNvSpPr/>
            <p:nvPr userDrawn="1"/>
          </p:nvSpPr>
          <p:spPr>
            <a:xfrm flipH="1">
              <a:off x="8164007" y="2708416"/>
              <a:ext cx="24985" cy="15700"/>
            </a:xfrm>
            <a:custGeom>
              <a:avLst/>
              <a:gdLst>
                <a:gd name="connsiteX0" fmla="*/ 81811 w 81893"/>
                <a:gd name="connsiteY0" fmla="*/ 28632 h 51459"/>
                <a:gd name="connsiteX1" fmla="*/ 39139 w 81893"/>
                <a:gd name="connsiteY1" fmla="*/ 51207 h 51459"/>
                <a:gd name="connsiteX2" fmla="*/ -9 w 81893"/>
                <a:gd name="connsiteY2" fmla="*/ 22632 h 51459"/>
                <a:gd name="connsiteX3" fmla="*/ 42568 w 81893"/>
                <a:gd name="connsiteY3" fmla="*/ 57 h 51459"/>
                <a:gd name="connsiteX4" fmla="*/ 81811 w 81893"/>
                <a:gd name="connsiteY4" fmla="*/ 28632 h 514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893" h="51459">
                  <a:moveTo>
                    <a:pt x="81811" y="28632"/>
                  </a:moveTo>
                  <a:cubicBezTo>
                    <a:pt x="80859" y="42634"/>
                    <a:pt x="61714" y="52731"/>
                    <a:pt x="39139" y="51207"/>
                  </a:cubicBezTo>
                  <a:cubicBezTo>
                    <a:pt x="16565" y="49683"/>
                    <a:pt x="-961" y="37110"/>
                    <a:pt x="-9" y="22632"/>
                  </a:cubicBezTo>
                  <a:cubicBezTo>
                    <a:pt x="944" y="8154"/>
                    <a:pt x="19994" y="-1467"/>
                    <a:pt x="42568" y="57"/>
                  </a:cubicBezTo>
                  <a:cubicBezTo>
                    <a:pt x="65142" y="1581"/>
                    <a:pt x="82764" y="14631"/>
                    <a:pt x="81811" y="28632"/>
                  </a:cubicBezTo>
                  <a:close/>
                </a:path>
              </a:pathLst>
            </a:custGeom>
            <a:solidFill>
              <a:srgbClr val="D64747"/>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63" name="任意多边形: 形状 1162">
              <a:extLst>
                <a:ext uri="{FF2B5EF4-FFF2-40B4-BE49-F238E27FC236}">
                  <a16:creationId xmlns:a16="http://schemas.microsoft.com/office/drawing/2014/main" id="{0C10F853-D4AE-5E6B-FEEC-A173AE784F32}"/>
                </a:ext>
              </a:extLst>
            </p:cNvPr>
            <p:cNvSpPr/>
            <p:nvPr userDrawn="1"/>
          </p:nvSpPr>
          <p:spPr>
            <a:xfrm flipH="1">
              <a:off x="8117477" y="2720912"/>
              <a:ext cx="17727" cy="17725"/>
            </a:xfrm>
            <a:custGeom>
              <a:avLst/>
              <a:gdLst>
                <a:gd name="connsiteX0" fmla="*/ 58010 w 58103"/>
                <a:gd name="connsiteY0" fmla="*/ 27299 h 58099"/>
                <a:gd name="connsiteX1" fmla="*/ 30654 w 58103"/>
                <a:gd name="connsiteY1" fmla="*/ 57951 h 58099"/>
                <a:gd name="connsiteX2" fmla="*/ 2 w 58103"/>
                <a:gd name="connsiteY2" fmla="*/ 30595 h 58099"/>
                <a:gd name="connsiteX3" fmla="*/ 27358 w 58103"/>
                <a:gd name="connsiteY3" fmla="*/ -56 h 58099"/>
                <a:gd name="connsiteX4" fmla="*/ 30959 w 58103"/>
                <a:gd name="connsiteY4" fmla="*/ -37 h 58099"/>
                <a:gd name="connsiteX5" fmla="*/ 58010 w 58103"/>
                <a:gd name="connsiteY5" fmla="*/ 27204 h 58099"/>
                <a:gd name="connsiteX6" fmla="*/ 58010 w 58103"/>
                <a:gd name="connsiteY6" fmla="*/ 27299 h 58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103" h="58099">
                  <a:moveTo>
                    <a:pt x="58010" y="27299"/>
                  </a:moveTo>
                  <a:cubicBezTo>
                    <a:pt x="58924" y="43320"/>
                    <a:pt x="46675" y="57046"/>
                    <a:pt x="30654" y="57951"/>
                  </a:cubicBezTo>
                  <a:cubicBezTo>
                    <a:pt x="14633" y="58865"/>
                    <a:pt x="907" y="46616"/>
                    <a:pt x="2" y="30595"/>
                  </a:cubicBezTo>
                  <a:cubicBezTo>
                    <a:pt x="-912" y="14574"/>
                    <a:pt x="11337" y="858"/>
                    <a:pt x="27358" y="-56"/>
                  </a:cubicBezTo>
                  <a:cubicBezTo>
                    <a:pt x="28558" y="-123"/>
                    <a:pt x="29758" y="-114"/>
                    <a:pt x="30959" y="-37"/>
                  </a:cubicBezTo>
                  <a:cubicBezTo>
                    <a:pt x="45951" y="10"/>
                    <a:pt x="58067" y="12212"/>
                    <a:pt x="58010" y="27204"/>
                  </a:cubicBezTo>
                  <a:cubicBezTo>
                    <a:pt x="58010" y="27233"/>
                    <a:pt x="58010" y="27271"/>
                    <a:pt x="58010" y="27299"/>
                  </a:cubicBezTo>
                  <a:close/>
                </a:path>
              </a:pathLst>
            </a:custGeom>
            <a:solidFill>
              <a:srgbClr val="D64747"/>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64" name="任意多边形: 形状 1163">
              <a:extLst>
                <a:ext uri="{FF2B5EF4-FFF2-40B4-BE49-F238E27FC236}">
                  <a16:creationId xmlns:a16="http://schemas.microsoft.com/office/drawing/2014/main" id="{95FCA509-0C69-67C9-D8E0-91DE09D20031}"/>
                </a:ext>
              </a:extLst>
            </p:cNvPr>
            <p:cNvSpPr/>
            <p:nvPr userDrawn="1"/>
          </p:nvSpPr>
          <p:spPr>
            <a:xfrm flipH="1">
              <a:off x="7888944" y="3047019"/>
              <a:ext cx="580889" cy="371657"/>
            </a:xfrm>
            <a:custGeom>
              <a:avLst/>
              <a:gdLst>
                <a:gd name="connsiteX0" fmla="*/ 531676 w 1903947"/>
                <a:gd name="connsiteY0" fmla="*/ 76956 h 1218159"/>
                <a:gd name="connsiteX1" fmla="*/ 402326 w 1903947"/>
                <a:gd name="connsiteY1" fmla="*/ 472815 h 1218159"/>
                <a:gd name="connsiteX2" fmla="*/ 1315774 w 1903947"/>
                <a:gd name="connsiteY2" fmla="*/ 891153 h 1218159"/>
                <a:gd name="connsiteX3" fmla="*/ 1465126 w 1903947"/>
                <a:gd name="connsiteY3" fmla="*/ 868389 h 1218159"/>
                <a:gd name="connsiteX4" fmla="*/ 1594571 w 1903947"/>
                <a:gd name="connsiteY4" fmla="*/ 807524 h 1218159"/>
                <a:gd name="connsiteX5" fmla="*/ 1837553 w 1903947"/>
                <a:gd name="connsiteY5" fmla="*/ 866008 h 1218159"/>
                <a:gd name="connsiteX6" fmla="*/ 1866128 w 1903947"/>
                <a:gd name="connsiteY6" fmla="*/ 892296 h 1218159"/>
                <a:gd name="connsiteX7" fmla="*/ 1866128 w 1903947"/>
                <a:gd name="connsiteY7" fmla="*/ 928968 h 1218159"/>
                <a:gd name="connsiteX8" fmla="*/ 1808978 w 1903947"/>
                <a:gd name="connsiteY8" fmla="*/ 931444 h 1218159"/>
                <a:gd name="connsiteX9" fmla="*/ 1755638 w 1903947"/>
                <a:gd name="connsiteY9" fmla="*/ 910965 h 1218159"/>
                <a:gd name="connsiteX10" fmla="*/ 1689821 w 1903947"/>
                <a:gd name="connsiteY10" fmla="*/ 910299 h 1218159"/>
                <a:gd name="connsiteX11" fmla="*/ 1700203 w 1903947"/>
                <a:gd name="connsiteY11" fmla="*/ 906870 h 1218159"/>
                <a:gd name="connsiteX12" fmla="*/ 1879654 w 1903947"/>
                <a:gd name="connsiteY12" fmla="*/ 1030695 h 1218159"/>
                <a:gd name="connsiteX13" fmla="*/ 1902800 w 1903947"/>
                <a:gd name="connsiteY13" fmla="*/ 1080510 h 1218159"/>
                <a:gd name="connsiteX14" fmla="*/ 1885464 w 1903947"/>
                <a:gd name="connsiteY14" fmla="*/ 1129945 h 1218159"/>
                <a:gd name="connsiteX15" fmla="*/ 1838792 w 1903947"/>
                <a:gd name="connsiteY15" fmla="*/ 1118801 h 1218159"/>
                <a:gd name="connsiteX16" fmla="*/ 1797644 w 1903947"/>
                <a:gd name="connsiteY16" fmla="*/ 1183761 h 1218159"/>
                <a:gd name="connsiteX17" fmla="*/ 1744761 w 1903947"/>
                <a:gd name="connsiteY17" fmla="*/ 1150443 h 1218159"/>
                <a:gd name="connsiteX18" fmla="*/ 1744209 w 1903947"/>
                <a:gd name="connsiteY18" fmla="*/ 1147567 h 1218159"/>
                <a:gd name="connsiteX19" fmla="*/ 1644768 w 1903947"/>
                <a:gd name="connsiteY19" fmla="*/ 1093941 h 1218159"/>
                <a:gd name="connsiteX20" fmla="*/ 1691059 w 1903947"/>
                <a:gd name="connsiteY20" fmla="*/ 1137470 h 1218159"/>
                <a:gd name="connsiteX21" fmla="*/ 1713443 w 1903947"/>
                <a:gd name="connsiteY21" fmla="*/ 1173379 h 1218159"/>
                <a:gd name="connsiteX22" fmla="*/ 1701346 w 1903947"/>
                <a:gd name="connsiteY22" fmla="*/ 1212051 h 1218159"/>
                <a:gd name="connsiteX23" fmla="*/ 1644196 w 1903947"/>
                <a:gd name="connsiteY23" fmla="*/ 1201097 h 1218159"/>
                <a:gd name="connsiteX24" fmla="*/ 1600476 w 1903947"/>
                <a:gd name="connsiteY24" fmla="*/ 1154996 h 1218159"/>
                <a:gd name="connsiteX25" fmla="*/ 1523419 w 1903947"/>
                <a:gd name="connsiteY25" fmla="*/ 1139375 h 1218159"/>
                <a:gd name="connsiteX26" fmla="*/ 1350636 w 1903947"/>
                <a:gd name="connsiteY26" fmla="*/ 1135375 h 1218159"/>
                <a:gd name="connsiteX27" fmla="*/ 1199950 w 1903947"/>
                <a:gd name="connsiteY27" fmla="*/ 1096417 h 1218159"/>
                <a:gd name="connsiteX28" fmla="*/ 228400 w 1903947"/>
                <a:gd name="connsiteY28" fmla="*/ 842290 h 1218159"/>
                <a:gd name="connsiteX29" fmla="*/ 23422 w 1903947"/>
                <a:gd name="connsiteY29" fmla="*/ 705892 h 1218159"/>
                <a:gd name="connsiteX30" fmla="*/ 12278 w 1903947"/>
                <a:gd name="connsiteY30" fmla="*/ 484817 h 1218159"/>
                <a:gd name="connsiteX31" fmla="*/ 93812 w 1903947"/>
                <a:gd name="connsiteY31" fmla="*/ -101 h 1218159"/>
                <a:gd name="connsiteX32" fmla="*/ 531676 w 1903947"/>
                <a:gd name="connsiteY32" fmla="*/ 76956 h 12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903947" h="1218159">
                  <a:moveTo>
                    <a:pt x="531676" y="76956"/>
                  </a:moveTo>
                  <a:cubicBezTo>
                    <a:pt x="488909" y="218879"/>
                    <a:pt x="445094" y="330893"/>
                    <a:pt x="402326" y="472815"/>
                  </a:cubicBezTo>
                  <a:cubicBezTo>
                    <a:pt x="672551" y="628644"/>
                    <a:pt x="1019356" y="793903"/>
                    <a:pt x="1315774" y="891153"/>
                  </a:cubicBezTo>
                  <a:cubicBezTo>
                    <a:pt x="1361208" y="906012"/>
                    <a:pt x="1422263" y="889629"/>
                    <a:pt x="1465126" y="868389"/>
                  </a:cubicBezTo>
                  <a:cubicBezTo>
                    <a:pt x="1507988" y="847148"/>
                    <a:pt x="1548279" y="819525"/>
                    <a:pt x="1594571" y="807524"/>
                  </a:cubicBezTo>
                  <a:cubicBezTo>
                    <a:pt x="1677724" y="785902"/>
                    <a:pt x="1766021" y="818478"/>
                    <a:pt x="1837553" y="866008"/>
                  </a:cubicBezTo>
                  <a:cubicBezTo>
                    <a:pt x="1848945" y="872494"/>
                    <a:pt x="1858718" y="881486"/>
                    <a:pt x="1866128" y="892296"/>
                  </a:cubicBezTo>
                  <a:cubicBezTo>
                    <a:pt x="1873606" y="903374"/>
                    <a:pt x="1873606" y="917890"/>
                    <a:pt x="1866128" y="928968"/>
                  </a:cubicBezTo>
                  <a:cubicBezTo>
                    <a:pt x="1853270" y="944684"/>
                    <a:pt x="1828028" y="938493"/>
                    <a:pt x="1808978" y="931444"/>
                  </a:cubicBezTo>
                  <a:lnTo>
                    <a:pt x="1755638" y="910965"/>
                  </a:lnTo>
                  <a:cubicBezTo>
                    <a:pt x="1734112" y="902679"/>
                    <a:pt x="1707252" y="895154"/>
                    <a:pt x="1689821" y="910299"/>
                  </a:cubicBezTo>
                  <a:cubicBezTo>
                    <a:pt x="1690773" y="902583"/>
                    <a:pt x="1692393" y="906870"/>
                    <a:pt x="1700203" y="906870"/>
                  </a:cubicBezTo>
                  <a:cubicBezTo>
                    <a:pt x="1775927" y="906870"/>
                    <a:pt x="1837553" y="967639"/>
                    <a:pt x="1879654" y="1030695"/>
                  </a:cubicBezTo>
                  <a:cubicBezTo>
                    <a:pt x="1890808" y="1045477"/>
                    <a:pt x="1898694" y="1062451"/>
                    <a:pt x="1902800" y="1080510"/>
                  </a:cubicBezTo>
                  <a:cubicBezTo>
                    <a:pt x="1906715" y="1098932"/>
                    <a:pt x="1900028" y="1118001"/>
                    <a:pt x="1885464" y="1129945"/>
                  </a:cubicBezTo>
                  <a:cubicBezTo>
                    <a:pt x="1870319" y="1140613"/>
                    <a:pt x="1845364" y="1136041"/>
                    <a:pt x="1838792" y="1118801"/>
                  </a:cubicBezTo>
                  <a:cubicBezTo>
                    <a:pt x="1849174" y="1140994"/>
                    <a:pt x="1821266" y="1177094"/>
                    <a:pt x="1797644" y="1183761"/>
                  </a:cubicBezTo>
                  <a:cubicBezTo>
                    <a:pt x="1773841" y="1189162"/>
                    <a:pt x="1750162" y="1174246"/>
                    <a:pt x="1744761" y="1150443"/>
                  </a:cubicBezTo>
                  <a:cubicBezTo>
                    <a:pt x="1744542" y="1149491"/>
                    <a:pt x="1744361" y="1148528"/>
                    <a:pt x="1744209" y="1147567"/>
                  </a:cubicBezTo>
                  <a:cubicBezTo>
                    <a:pt x="1740303" y="1111371"/>
                    <a:pt x="1680867" y="1098036"/>
                    <a:pt x="1644768" y="1093941"/>
                  </a:cubicBezTo>
                  <a:cubicBezTo>
                    <a:pt x="1665437" y="1101942"/>
                    <a:pt x="1675438" y="1121849"/>
                    <a:pt x="1691059" y="1137470"/>
                  </a:cubicBezTo>
                  <a:cubicBezTo>
                    <a:pt x="1701736" y="1147109"/>
                    <a:pt x="1709490" y="1159549"/>
                    <a:pt x="1713443" y="1173379"/>
                  </a:cubicBezTo>
                  <a:cubicBezTo>
                    <a:pt x="1717167" y="1187524"/>
                    <a:pt x="1712471" y="1202554"/>
                    <a:pt x="1701346" y="1212051"/>
                  </a:cubicBezTo>
                  <a:cubicBezTo>
                    <a:pt x="1684392" y="1224719"/>
                    <a:pt x="1659341" y="1215575"/>
                    <a:pt x="1644196" y="1201097"/>
                  </a:cubicBezTo>
                  <a:cubicBezTo>
                    <a:pt x="1629051" y="1186619"/>
                    <a:pt x="1617812" y="1167283"/>
                    <a:pt x="1600476" y="1154996"/>
                  </a:cubicBezTo>
                  <a:cubicBezTo>
                    <a:pt x="1578664" y="1139565"/>
                    <a:pt x="1550089" y="1137851"/>
                    <a:pt x="1523419" y="1139375"/>
                  </a:cubicBezTo>
                  <a:cubicBezTo>
                    <a:pt x="1465221" y="1142613"/>
                    <a:pt x="1404261" y="1158425"/>
                    <a:pt x="1350636" y="1135375"/>
                  </a:cubicBezTo>
                  <a:cubicBezTo>
                    <a:pt x="1320632" y="1122706"/>
                    <a:pt x="1231573" y="1104037"/>
                    <a:pt x="1199950" y="1096417"/>
                  </a:cubicBezTo>
                  <a:cubicBezTo>
                    <a:pt x="804663" y="1002025"/>
                    <a:pt x="566156" y="957352"/>
                    <a:pt x="228400" y="842290"/>
                  </a:cubicBezTo>
                  <a:cubicBezTo>
                    <a:pt x="148676" y="815144"/>
                    <a:pt x="62760" y="780283"/>
                    <a:pt x="23422" y="705892"/>
                  </a:cubicBezTo>
                  <a:cubicBezTo>
                    <a:pt x="-11820" y="639217"/>
                    <a:pt x="-200" y="559017"/>
                    <a:pt x="12278" y="484817"/>
                  </a:cubicBezTo>
                  <a:cubicBezTo>
                    <a:pt x="39395" y="323149"/>
                    <a:pt x="66570" y="161510"/>
                    <a:pt x="93812" y="-101"/>
                  </a:cubicBezTo>
                  <a:cubicBezTo>
                    <a:pt x="266595" y="6852"/>
                    <a:pt x="368322" y="19520"/>
                    <a:pt x="531676" y="76956"/>
                  </a:cubicBezTo>
                  <a:close/>
                </a:path>
              </a:pathLst>
            </a:custGeom>
            <a:solidFill>
              <a:srgbClr val="F9ACAC"/>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65" name="任意多边形: 形状 1164">
              <a:extLst>
                <a:ext uri="{FF2B5EF4-FFF2-40B4-BE49-F238E27FC236}">
                  <a16:creationId xmlns:a16="http://schemas.microsoft.com/office/drawing/2014/main" id="{860E426E-33E3-91DC-85C9-0AA26D6D41F2}"/>
                </a:ext>
              </a:extLst>
            </p:cNvPr>
            <p:cNvSpPr/>
            <p:nvPr userDrawn="1"/>
          </p:nvSpPr>
          <p:spPr>
            <a:xfrm flipH="1">
              <a:off x="7954849" y="3363894"/>
              <a:ext cx="42563" cy="28574"/>
            </a:xfrm>
            <a:custGeom>
              <a:avLst/>
              <a:gdLst>
                <a:gd name="connsiteX0" fmla="*/ 138630 w 139506"/>
                <a:gd name="connsiteY0" fmla="*/ 84486 h 93656"/>
                <a:gd name="connsiteX1" fmla="*/ 87100 w 139506"/>
                <a:gd name="connsiteY1" fmla="*/ 29526 h 93656"/>
                <a:gd name="connsiteX2" fmla="*/ 7471 w 139506"/>
                <a:gd name="connsiteY2" fmla="*/ 94 h 93656"/>
                <a:gd name="connsiteX3" fmla="*/ 4232 w 139506"/>
                <a:gd name="connsiteY3" fmla="*/ 11714 h 93656"/>
                <a:gd name="connsiteX4" fmla="*/ 79289 w 139506"/>
                <a:gd name="connsiteY4" fmla="*/ 38861 h 93656"/>
                <a:gd name="connsiteX5" fmla="*/ 128248 w 139506"/>
                <a:gd name="connsiteY5" fmla="*/ 90581 h 93656"/>
                <a:gd name="connsiteX6" fmla="*/ 136487 w 139506"/>
                <a:gd name="connsiteY6" fmla="*/ 92725 h 93656"/>
                <a:gd name="connsiteX7" fmla="*/ 138630 w 139506"/>
                <a:gd name="connsiteY7" fmla="*/ 84486 h 93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9506" h="93656">
                  <a:moveTo>
                    <a:pt x="138630" y="84486"/>
                  </a:moveTo>
                  <a:cubicBezTo>
                    <a:pt x="126076" y="62330"/>
                    <a:pt x="108407" y="43481"/>
                    <a:pt x="87100" y="29526"/>
                  </a:cubicBezTo>
                  <a:cubicBezTo>
                    <a:pt x="62421" y="15277"/>
                    <a:pt x="35493" y="5323"/>
                    <a:pt x="7471" y="94"/>
                  </a:cubicBezTo>
                  <a:cubicBezTo>
                    <a:pt x="-54" y="-1716"/>
                    <a:pt x="-3292" y="9619"/>
                    <a:pt x="4232" y="11714"/>
                  </a:cubicBezTo>
                  <a:cubicBezTo>
                    <a:pt x="30559" y="16620"/>
                    <a:pt x="55915" y="25792"/>
                    <a:pt x="79289" y="38861"/>
                  </a:cubicBezTo>
                  <a:cubicBezTo>
                    <a:pt x="99616" y="51805"/>
                    <a:pt x="116437" y="69579"/>
                    <a:pt x="128248" y="90581"/>
                  </a:cubicBezTo>
                  <a:cubicBezTo>
                    <a:pt x="129934" y="93449"/>
                    <a:pt x="133620" y="94411"/>
                    <a:pt x="136487" y="92725"/>
                  </a:cubicBezTo>
                  <a:cubicBezTo>
                    <a:pt x="139354" y="91039"/>
                    <a:pt x="140316" y="87353"/>
                    <a:pt x="138630" y="84486"/>
                  </a:cubicBezTo>
                  <a:close/>
                </a:path>
              </a:pathLst>
            </a:custGeom>
            <a:solidFill>
              <a:srgbClr val="6B0027"/>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66" name="任意多边形: 形状 1165">
              <a:extLst>
                <a:ext uri="{FF2B5EF4-FFF2-40B4-BE49-F238E27FC236}">
                  <a16:creationId xmlns:a16="http://schemas.microsoft.com/office/drawing/2014/main" id="{D1FCB271-12B8-ACEA-4C9B-91AC9E4DDC72}"/>
                </a:ext>
              </a:extLst>
            </p:cNvPr>
            <p:cNvSpPr/>
            <p:nvPr userDrawn="1"/>
          </p:nvSpPr>
          <p:spPr>
            <a:xfrm flipH="1">
              <a:off x="7905502" y="3340444"/>
              <a:ext cx="86042" cy="52508"/>
            </a:xfrm>
            <a:custGeom>
              <a:avLst/>
              <a:gdLst>
                <a:gd name="connsiteX0" fmla="*/ 281038 w 282015"/>
                <a:gd name="connsiteY0" fmla="*/ 162681 h 172102"/>
                <a:gd name="connsiteX1" fmla="*/ 175024 w 282015"/>
                <a:gd name="connsiteY1" fmla="*/ 39333 h 172102"/>
                <a:gd name="connsiteX2" fmla="*/ 5289 w 282015"/>
                <a:gd name="connsiteY2" fmla="*/ -101 h 172102"/>
                <a:gd name="connsiteX3" fmla="*/ 3 w 282015"/>
                <a:gd name="connsiteY3" fmla="*/ 6709 h 172102"/>
                <a:gd name="connsiteX4" fmla="*/ 5289 w 282015"/>
                <a:gd name="connsiteY4" fmla="*/ 11996 h 172102"/>
                <a:gd name="connsiteX5" fmla="*/ 168928 w 282015"/>
                <a:gd name="connsiteY5" fmla="*/ 50096 h 172102"/>
                <a:gd name="connsiteX6" fmla="*/ 270560 w 282015"/>
                <a:gd name="connsiteY6" fmla="*/ 169158 h 172102"/>
                <a:gd name="connsiteX7" fmla="*/ 281038 w 282015"/>
                <a:gd name="connsiteY7" fmla="*/ 163062 h 172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015" h="172102">
                  <a:moveTo>
                    <a:pt x="281038" y="162681"/>
                  </a:moveTo>
                  <a:cubicBezTo>
                    <a:pt x="252463" y="116390"/>
                    <a:pt x="220649" y="70194"/>
                    <a:pt x="175024" y="39333"/>
                  </a:cubicBezTo>
                  <a:cubicBezTo>
                    <a:pt x="124637" y="5233"/>
                    <a:pt x="64153" y="1709"/>
                    <a:pt x="5289" y="-101"/>
                  </a:cubicBezTo>
                  <a:cubicBezTo>
                    <a:pt x="1946" y="318"/>
                    <a:pt x="-417" y="3366"/>
                    <a:pt x="3" y="6709"/>
                  </a:cubicBezTo>
                  <a:cubicBezTo>
                    <a:pt x="346" y="9472"/>
                    <a:pt x="2526" y="11653"/>
                    <a:pt x="5289" y="11996"/>
                  </a:cubicBezTo>
                  <a:cubicBezTo>
                    <a:pt x="62439" y="13710"/>
                    <a:pt x="120256" y="16854"/>
                    <a:pt x="168928" y="50096"/>
                  </a:cubicBezTo>
                  <a:cubicBezTo>
                    <a:pt x="212743" y="79719"/>
                    <a:pt x="243509" y="124772"/>
                    <a:pt x="270560" y="169158"/>
                  </a:cubicBezTo>
                  <a:cubicBezTo>
                    <a:pt x="274656" y="175731"/>
                    <a:pt x="285133" y="169730"/>
                    <a:pt x="281038" y="163062"/>
                  </a:cubicBezTo>
                  <a:close/>
                </a:path>
              </a:pathLst>
            </a:custGeom>
            <a:solidFill>
              <a:srgbClr val="6B0027"/>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67" name="任意多边形: 形状 1166">
              <a:extLst>
                <a:ext uri="{FF2B5EF4-FFF2-40B4-BE49-F238E27FC236}">
                  <a16:creationId xmlns:a16="http://schemas.microsoft.com/office/drawing/2014/main" id="{0C9EFFB7-3A26-4C05-CE87-5717D4479A5F}"/>
                </a:ext>
              </a:extLst>
            </p:cNvPr>
            <p:cNvSpPr/>
            <p:nvPr userDrawn="1"/>
          </p:nvSpPr>
          <p:spPr>
            <a:xfrm flipH="1">
              <a:off x="7942167" y="3319416"/>
              <a:ext cx="32694" cy="5654"/>
            </a:xfrm>
            <a:custGeom>
              <a:avLst/>
              <a:gdLst>
                <a:gd name="connsiteX0" fmla="*/ 102721 w 107160"/>
                <a:gd name="connsiteY0" fmla="*/ 2907 h 18531"/>
                <a:gd name="connsiteX1" fmla="*/ 4233 w 107160"/>
                <a:gd name="connsiteY1" fmla="*/ 6621 h 18531"/>
                <a:gd name="connsiteX2" fmla="*/ 7471 w 107160"/>
                <a:gd name="connsiteY2" fmla="*/ 18242 h 18531"/>
                <a:gd name="connsiteX3" fmla="*/ 99578 w 107160"/>
                <a:gd name="connsiteY3" fmla="*/ 14622 h 18531"/>
                <a:gd name="connsiteX4" fmla="*/ 102721 w 107160"/>
                <a:gd name="connsiteY4" fmla="*/ 2907 h 185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160" h="18531">
                  <a:moveTo>
                    <a:pt x="102721" y="2907"/>
                  </a:moveTo>
                  <a:cubicBezTo>
                    <a:pt x="69955" y="-2104"/>
                    <a:pt x="36532" y="-846"/>
                    <a:pt x="4233" y="6621"/>
                  </a:cubicBezTo>
                  <a:cubicBezTo>
                    <a:pt x="-3292" y="8336"/>
                    <a:pt x="-54" y="20051"/>
                    <a:pt x="7471" y="18242"/>
                  </a:cubicBezTo>
                  <a:cubicBezTo>
                    <a:pt x="37656" y="11136"/>
                    <a:pt x="68926" y="9907"/>
                    <a:pt x="99578" y="14622"/>
                  </a:cubicBezTo>
                  <a:cubicBezTo>
                    <a:pt x="107102" y="15765"/>
                    <a:pt x="110436" y="4145"/>
                    <a:pt x="102721" y="2907"/>
                  </a:cubicBezTo>
                  <a:close/>
                </a:path>
              </a:pathLst>
            </a:custGeom>
            <a:solidFill>
              <a:srgbClr val="6B0027"/>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68" name="任意多边形: 形状 1167">
              <a:extLst>
                <a:ext uri="{FF2B5EF4-FFF2-40B4-BE49-F238E27FC236}">
                  <a16:creationId xmlns:a16="http://schemas.microsoft.com/office/drawing/2014/main" id="{673D1CF5-666A-BFDB-69CB-F6C1B7B90181}"/>
                </a:ext>
              </a:extLst>
            </p:cNvPr>
            <p:cNvSpPr/>
            <p:nvPr userDrawn="1"/>
          </p:nvSpPr>
          <p:spPr>
            <a:xfrm flipH="1">
              <a:off x="7900266" y="3309698"/>
              <a:ext cx="14913" cy="19941"/>
            </a:xfrm>
            <a:custGeom>
              <a:avLst/>
              <a:gdLst>
                <a:gd name="connsiteX0" fmla="*/ 15118 w 48878"/>
                <a:gd name="connsiteY0" fmla="*/ -101 h 65359"/>
                <a:gd name="connsiteX1" fmla="*/ 1116 w 48878"/>
                <a:gd name="connsiteY1" fmla="*/ 15711 h 65359"/>
                <a:gd name="connsiteX2" fmla="*/ 2164 w 48878"/>
                <a:gd name="connsiteY2" fmla="*/ 35999 h 65359"/>
                <a:gd name="connsiteX3" fmla="*/ 41216 w 48878"/>
                <a:gd name="connsiteY3" fmla="*/ 65050 h 65359"/>
                <a:gd name="connsiteX4" fmla="*/ 48646 w 48878"/>
                <a:gd name="connsiteY4" fmla="*/ 60859 h 65359"/>
                <a:gd name="connsiteX5" fmla="*/ 44455 w 48878"/>
                <a:gd name="connsiteY5" fmla="*/ 53429 h 65359"/>
                <a:gd name="connsiteX6" fmla="*/ 14070 w 48878"/>
                <a:gd name="connsiteY6" fmla="*/ 33141 h 65359"/>
                <a:gd name="connsiteX7" fmla="*/ 12260 w 48878"/>
                <a:gd name="connsiteY7" fmla="*/ 20759 h 65359"/>
                <a:gd name="connsiteX8" fmla="*/ 14546 w 48878"/>
                <a:gd name="connsiteY8" fmla="*/ 14853 h 65359"/>
                <a:gd name="connsiteX9" fmla="*/ 14546 w 48878"/>
                <a:gd name="connsiteY9" fmla="*/ 14853 h 65359"/>
                <a:gd name="connsiteX10" fmla="*/ 15118 w 48878"/>
                <a:gd name="connsiteY10" fmla="*/ 14187 h 65359"/>
                <a:gd name="connsiteX11" fmla="*/ 16356 w 48878"/>
                <a:gd name="connsiteY11" fmla="*/ 12948 h 65359"/>
                <a:gd name="connsiteX12" fmla="*/ 16356 w 48878"/>
                <a:gd name="connsiteY12" fmla="*/ 12948 h 65359"/>
                <a:gd name="connsiteX13" fmla="*/ 17118 w 48878"/>
                <a:gd name="connsiteY13" fmla="*/ 12472 h 65359"/>
                <a:gd name="connsiteX14" fmla="*/ 18166 w 48878"/>
                <a:gd name="connsiteY14" fmla="*/ 11805 h 65359"/>
                <a:gd name="connsiteX15" fmla="*/ 22357 w 48878"/>
                <a:gd name="connsiteY15" fmla="*/ 4376 h 65359"/>
                <a:gd name="connsiteX16" fmla="*/ 14985 w 48878"/>
                <a:gd name="connsiteY16" fmla="*/ 166 h 65359"/>
                <a:gd name="connsiteX17" fmla="*/ 14927 w 48878"/>
                <a:gd name="connsiteY17" fmla="*/ 185 h 65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8878" h="65359">
                  <a:moveTo>
                    <a:pt x="15118" y="-101"/>
                  </a:moveTo>
                  <a:cubicBezTo>
                    <a:pt x="8212" y="2661"/>
                    <a:pt x="3021" y="8519"/>
                    <a:pt x="1116" y="15711"/>
                  </a:cubicBezTo>
                  <a:cubicBezTo>
                    <a:pt x="-732" y="22407"/>
                    <a:pt x="-370" y="29522"/>
                    <a:pt x="2164" y="35999"/>
                  </a:cubicBezTo>
                  <a:cubicBezTo>
                    <a:pt x="8641" y="52191"/>
                    <a:pt x="26071" y="59335"/>
                    <a:pt x="41216" y="65050"/>
                  </a:cubicBezTo>
                  <a:cubicBezTo>
                    <a:pt x="44417" y="65907"/>
                    <a:pt x="47722" y="64040"/>
                    <a:pt x="48646" y="60859"/>
                  </a:cubicBezTo>
                  <a:cubicBezTo>
                    <a:pt x="49446" y="57659"/>
                    <a:pt x="47608" y="54392"/>
                    <a:pt x="44455" y="53429"/>
                  </a:cubicBezTo>
                  <a:cubicBezTo>
                    <a:pt x="33406" y="49238"/>
                    <a:pt x="19690" y="43904"/>
                    <a:pt x="14070" y="33141"/>
                  </a:cubicBezTo>
                  <a:cubicBezTo>
                    <a:pt x="12279" y="29274"/>
                    <a:pt x="11651" y="24978"/>
                    <a:pt x="12260" y="20759"/>
                  </a:cubicBezTo>
                  <a:cubicBezTo>
                    <a:pt x="12527" y="18635"/>
                    <a:pt x="13308" y="16606"/>
                    <a:pt x="14546" y="14853"/>
                  </a:cubicBezTo>
                  <a:lnTo>
                    <a:pt x="14546" y="14853"/>
                  </a:lnTo>
                  <a:lnTo>
                    <a:pt x="15118" y="14187"/>
                  </a:lnTo>
                  <a:lnTo>
                    <a:pt x="16356" y="12948"/>
                  </a:lnTo>
                  <a:lnTo>
                    <a:pt x="16356" y="12948"/>
                  </a:lnTo>
                  <a:lnTo>
                    <a:pt x="17118" y="12472"/>
                  </a:lnTo>
                  <a:cubicBezTo>
                    <a:pt x="17118" y="12472"/>
                    <a:pt x="18928" y="11424"/>
                    <a:pt x="18166" y="11805"/>
                  </a:cubicBezTo>
                  <a:cubicBezTo>
                    <a:pt x="21290" y="10805"/>
                    <a:pt x="23109" y="7567"/>
                    <a:pt x="22357" y="4376"/>
                  </a:cubicBezTo>
                  <a:cubicBezTo>
                    <a:pt x="21480" y="1175"/>
                    <a:pt x="18185" y="-701"/>
                    <a:pt x="14985" y="166"/>
                  </a:cubicBezTo>
                  <a:cubicBezTo>
                    <a:pt x="14965" y="175"/>
                    <a:pt x="14946" y="175"/>
                    <a:pt x="14927" y="185"/>
                  </a:cubicBezTo>
                  <a:close/>
                </a:path>
              </a:pathLst>
            </a:custGeom>
            <a:solidFill>
              <a:srgbClr val="6B0027"/>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69" name="任意多边形: 形状 1168">
              <a:extLst>
                <a:ext uri="{FF2B5EF4-FFF2-40B4-BE49-F238E27FC236}">
                  <a16:creationId xmlns:a16="http://schemas.microsoft.com/office/drawing/2014/main" id="{6D3E8BCC-01C5-FF28-C243-E7BEC59645D9}"/>
                </a:ext>
              </a:extLst>
            </p:cNvPr>
            <p:cNvSpPr/>
            <p:nvPr userDrawn="1"/>
          </p:nvSpPr>
          <p:spPr>
            <a:xfrm flipH="1">
              <a:off x="7891303" y="3366734"/>
              <a:ext cx="13000" cy="25287"/>
            </a:xfrm>
            <a:custGeom>
              <a:avLst/>
              <a:gdLst>
                <a:gd name="connsiteX0" fmla="*/ 34912 w 42610"/>
                <a:gd name="connsiteY0" fmla="*/ 122 h 82882"/>
                <a:gd name="connsiteX1" fmla="*/ 1355 w 42610"/>
                <a:gd name="connsiteY1" fmla="*/ 56177 h 82882"/>
                <a:gd name="connsiteX2" fmla="*/ 17290 w 42610"/>
                <a:gd name="connsiteY2" fmla="*/ 80990 h 82882"/>
                <a:gd name="connsiteX3" fmla="*/ 25815 w 42610"/>
                <a:gd name="connsiteY3" fmla="*/ 81037 h 82882"/>
                <a:gd name="connsiteX4" fmla="*/ 25863 w 42610"/>
                <a:gd name="connsiteY4" fmla="*/ 72512 h 82882"/>
                <a:gd name="connsiteX5" fmla="*/ 18624 w 42610"/>
                <a:gd name="connsiteY5" fmla="*/ 24697 h 82882"/>
                <a:gd name="connsiteX6" fmla="*/ 38150 w 42610"/>
                <a:gd name="connsiteY6" fmla="*/ 11743 h 82882"/>
                <a:gd name="connsiteX7" fmla="*/ 42341 w 42610"/>
                <a:gd name="connsiteY7" fmla="*/ 4313 h 82882"/>
                <a:gd name="connsiteX8" fmla="*/ 34912 w 42610"/>
                <a:gd name="connsiteY8" fmla="*/ 122 h 8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610" h="82882">
                  <a:moveTo>
                    <a:pt x="34912" y="122"/>
                  </a:moveTo>
                  <a:cubicBezTo>
                    <a:pt x="10166" y="6333"/>
                    <a:pt x="-4855" y="31431"/>
                    <a:pt x="1355" y="56177"/>
                  </a:cubicBezTo>
                  <a:cubicBezTo>
                    <a:pt x="3813" y="65969"/>
                    <a:pt x="9413" y="74684"/>
                    <a:pt x="17290" y="80990"/>
                  </a:cubicBezTo>
                  <a:cubicBezTo>
                    <a:pt x="19634" y="83362"/>
                    <a:pt x="23443" y="83380"/>
                    <a:pt x="25815" y="81037"/>
                  </a:cubicBezTo>
                  <a:cubicBezTo>
                    <a:pt x="28187" y="78694"/>
                    <a:pt x="28206" y="74884"/>
                    <a:pt x="25863" y="72512"/>
                  </a:cubicBezTo>
                  <a:cubicBezTo>
                    <a:pt x="10661" y="61311"/>
                    <a:pt x="7423" y="39899"/>
                    <a:pt x="18624" y="24697"/>
                  </a:cubicBezTo>
                  <a:cubicBezTo>
                    <a:pt x="23405" y="18220"/>
                    <a:pt x="30321" y="13629"/>
                    <a:pt x="38150" y="11743"/>
                  </a:cubicBezTo>
                  <a:cubicBezTo>
                    <a:pt x="41360" y="10848"/>
                    <a:pt x="43236" y="7523"/>
                    <a:pt x="42341" y="4313"/>
                  </a:cubicBezTo>
                  <a:cubicBezTo>
                    <a:pt x="41446" y="1103"/>
                    <a:pt x="38122" y="-773"/>
                    <a:pt x="34912" y="122"/>
                  </a:cubicBezTo>
                  <a:close/>
                </a:path>
              </a:pathLst>
            </a:custGeom>
            <a:solidFill>
              <a:srgbClr val="6B0027"/>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70" name="任意多边形: 形状 1169">
              <a:extLst>
                <a:ext uri="{FF2B5EF4-FFF2-40B4-BE49-F238E27FC236}">
                  <a16:creationId xmlns:a16="http://schemas.microsoft.com/office/drawing/2014/main" id="{1E975538-6300-1E1F-0292-2685A80CAD1D}"/>
                </a:ext>
              </a:extLst>
            </p:cNvPr>
            <p:cNvSpPr/>
            <p:nvPr userDrawn="1"/>
          </p:nvSpPr>
          <p:spPr>
            <a:xfrm flipH="1">
              <a:off x="7913530" y="3379722"/>
              <a:ext cx="11285" cy="26018"/>
            </a:xfrm>
            <a:custGeom>
              <a:avLst/>
              <a:gdLst>
                <a:gd name="connsiteX0" fmla="*/ 27843 w 36987"/>
                <a:gd name="connsiteY0" fmla="*/ 702 h 85276"/>
                <a:gd name="connsiteX1" fmla="*/ 4087 w 36987"/>
                <a:gd name="connsiteY1" fmla="*/ 63005 h 85276"/>
                <a:gd name="connsiteX2" fmla="*/ 22985 w 36987"/>
                <a:gd name="connsiteY2" fmla="*/ 84236 h 85276"/>
                <a:gd name="connsiteX3" fmla="*/ 29081 w 36987"/>
                <a:gd name="connsiteY3" fmla="*/ 73854 h 85276"/>
                <a:gd name="connsiteX4" fmla="*/ 16918 w 36987"/>
                <a:gd name="connsiteY4" fmla="*/ 25657 h 85276"/>
                <a:gd name="connsiteX5" fmla="*/ 33939 w 36987"/>
                <a:gd name="connsiteY5" fmla="*/ 11084 h 85276"/>
                <a:gd name="connsiteX6" fmla="*/ 36130 w 36987"/>
                <a:gd name="connsiteY6" fmla="*/ 2797 h 85276"/>
                <a:gd name="connsiteX7" fmla="*/ 27843 w 36987"/>
                <a:gd name="connsiteY7" fmla="*/ 702 h 8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987" h="85276">
                  <a:moveTo>
                    <a:pt x="27843" y="702"/>
                  </a:moveTo>
                  <a:cubicBezTo>
                    <a:pt x="4078" y="11351"/>
                    <a:pt x="-6561" y="39240"/>
                    <a:pt x="4087" y="63005"/>
                  </a:cubicBezTo>
                  <a:cubicBezTo>
                    <a:pt x="8050" y="71854"/>
                    <a:pt x="14651" y="79274"/>
                    <a:pt x="22985" y="84236"/>
                  </a:cubicBezTo>
                  <a:cubicBezTo>
                    <a:pt x="29557" y="88332"/>
                    <a:pt x="35653" y="77950"/>
                    <a:pt x="29081" y="73854"/>
                  </a:cubicBezTo>
                  <a:cubicBezTo>
                    <a:pt x="12412" y="63900"/>
                    <a:pt x="6964" y="42326"/>
                    <a:pt x="16918" y="25657"/>
                  </a:cubicBezTo>
                  <a:cubicBezTo>
                    <a:pt x="20851" y="19076"/>
                    <a:pt x="26823" y="13951"/>
                    <a:pt x="33939" y="11084"/>
                  </a:cubicBezTo>
                  <a:cubicBezTo>
                    <a:pt x="36815" y="9389"/>
                    <a:pt x="37796" y="5693"/>
                    <a:pt x="36130" y="2797"/>
                  </a:cubicBezTo>
                  <a:cubicBezTo>
                    <a:pt x="34367" y="-3"/>
                    <a:pt x="30719" y="-927"/>
                    <a:pt x="27843" y="702"/>
                  </a:cubicBezTo>
                  <a:close/>
                </a:path>
              </a:pathLst>
            </a:custGeom>
            <a:solidFill>
              <a:srgbClr val="6B0027"/>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71" name="任意多边形: 形状 1170">
              <a:extLst>
                <a:ext uri="{FF2B5EF4-FFF2-40B4-BE49-F238E27FC236}">
                  <a16:creationId xmlns:a16="http://schemas.microsoft.com/office/drawing/2014/main" id="{9DA95977-A36B-76E5-B27A-98ED4EE3A634}"/>
                </a:ext>
              </a:extLst>
            </p:cNvPr>
            <p:cNvSpPr/>
            <p:nvPr userDrawn="1"/>
          </p:nvSpPr>
          <p:spPr>
            <a:xfrm flipH="1">
              <a:off x="7949683" y="3395803"/>
              <a:ext cx="8492" cy="22591"/>
            </a:xfrm>
            <a:custGeom>
              <a:avLst/>
              <a:gdLst>
                <a:gd name="connsiteX0" fmla="*/ 15364 w 27836"/>
                <a:gd name="connsiteY0" fmla="*/ 854 h 74046"/>
                <a:gd name="connsiteX1" fmla="*/ 29 w 27836"/>
                <a:gd name="connsiteY1" fmla="*/ 32953 h 74046"/>
                <a:gd name="connsiteX2" fmla="*/ 16603 w 27836"/>
                <a:gd name="connsiteY2" fmla="*/ 71053 h 74046"/>
                <a:gd name="connsiteX3" fmla="*/ 24794 w 27836"/>
                <a:gd name="connsiteY3" fmla="*/ 73149 h 74046"/>
                <a:gd name="connsiteX4" fmla="*/ 26985 w 27836"/>
                <a:gd name="connsiteY4" fmla="*/ 64957 h 74046"/>
                <a:gd name="connsiteX5" fmla="*/ 12221 w 27836"/>
                <a:gd name="connsiteY5" fmla="*/ 34763 h 74046"/>
                <a:gd name="connsiteX6" fmla="*/ 21746 w 27836"/>
                <a:gd name="connsiteY6" fmla="*/ 11331 h 74046"/>
                <a:gd name="connsiteX7" fmla="*/ 15650 w 27836"/>
                <a:gd name="connsiteY7" fmla="*/ 949 h 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836" h="74046">
                  <a:moveTo>
                    <a:pt x="15364" y="854"/>
                  </a:moveTo>
                  <a:cubicBezTo>
                    <a:pt x="5030" y="8169"/>
                    <a:pt x="-780" y="20313"/>
                    <a:pt x="29" y="32953"/>
                  </a:cubicBezTo>
                  <a:cubicBezTo>
                    <a:pt x="1544" y="47040"/>
                    <a:pt x="7325" y="60337"/>
                    <a:pt x="16603" y="71053"/>
                  </a:cubicBezTo>
                  <a:cubicBezTo>
                    <a:pt x="18327" y="73844"/>
                    <a:pt x="21946" y="74768"/>
                    <a:pt x="24794" y="73149"/>
                  </a:cubicBezTo>
                  <a:cubicBezTo>
                    <a:pt x="27661" y="71491"/>
                    <a:pt x="28642" y="67824"/>
                    <a:pt x="26985" y="64957"/>
                  </a:cubicBezTo>
                  <a:cubicBezTo>
                    <a:pt x="19422" y="56413"/>
                    <a:pt x="14317" y="45983"/>
                    <a:pt x="12221" y="34763"/>
                  </a:cubicBezTo>
                  <a:cubicBezTo>
                    <a:pt x="10907" y="25800"/>
                    <a:pt x="14555" y="16837"/>
                    <a:pt x="21746" y="11331"/>
                  </a:cubicBezTo>
                  <a:cubicBezTo>
                    <a:pt x="28128" y="7045"/>
                    <a:pt x="21746" y="-3432"/>
                    <a:pt x="15650" y="949"/>
                  </a:cubicBezTo>
                  <a:close/>
                </a:path>
              </a:pathLst>
            </a:custGeom>
            <a:solidFill>
              <a:srgbClr val="6B0027"/>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72" name="任意多边形: 形状 1171">
              <a:extLst>
                <a:ext uri="{FF2B5EF4-FFF2-40B4-BE49-F238E27FC236}">
                  <a16:creationId xmlns:a16="http://schemas.microsoft.com/office/drawing/2014/main" id="{A6AC80DA-D230-BF90-C4B6-B7DB3DF68A17}"/>
                </a:ext>
              </a:extLst>
            </p:cNvPr>
            <p:cNvSpPr/>
            <p:nvPr userDrawn="1"/>
          </p:nvSpPr>
          <p:spPr>
            <a:xfrm flipH="1">
              <a:off x="8302163" y="3175652"/>
              <a:ext cx="90146" cy="42501"/>
            </a:xfrm>
            <a:custGeom>
              <a:avLst/>
              <a:gdLst>
                <a:gd name="connsiteX0" fmla="*/ 293200 w 295466"/>
                <a:gd name="connsiteY0" fmla="*/ 127689 h 139302"/>
                <a:gd name="connsiteX1" fmla="*/ 7450 w 295466"/>
                <a:gd name="connsiteY1" fmla="*/ 53 h 139302"/>
                <a:gd name="connsiteX2" fmla="*/ 4307 w 295466"/>
                <a:gd name="connsiteY2" fmla="*/ 11674 h 139302"/>
                <a:gd name="connsiteX3" fmla="*/ 286723 w 295466"/>
                <a:gd name="connsiteY3" fmla="*/ 138071 h 139302"/>
                <a:gd name="connsiteX4" fmla="*/ 292819 w 295466"/>
                <a:gd name="connsiteY4" fmla="*/ 127689 h 1393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466" h="139302">
                  <a:moveTo>
                    <a:pt x="293200" y="127689"/>
                  </a:moveTo>
                  <a:cubicBezTo>
                    <a:pt x="208047" y="65414"/>
                    <a:pt x="110653" y="21913"/>
                    <a:pt x="7450" y="53"/>
                  </a:cubicBezTo>
                  <a:cubicBezTo>
                    <a:pt x="-75" y="-1566"/>
                    <a:pt x="-3313" y="10055"/>
                    <a:pt x="4307" y="11674"/>
                  </a:cubicBezTo>
                  <a:cubicBezTo>
                    <a:pt x="106301" y="33429"/>
                    <a:pt x="202541" y="76501"/>
                    <a:pt x="286723" y="138071"/>
                  </a:cubicBezTo>
                  <a:cubicBezTo>
                    <a:pt x="293010" y="142643"/>
                    <a:pt x="299010" y="132165"/>
                    <a:pt x="292819" y="127689"/>
                  </a:cubicBezTo>
                  <a:close/>
                </a:path>
              </a:pathLst>
            </a:custGeom>
            <a:solidFill>
              <a:srgbClr val="6B0027"/>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73" name="任意多边形: 形状 1172">
              <a:extLst>
                <a:ext uri="{FF2B5EF4-FFF2-40B4-BE49-F238E27FC236}">
                  <a16:creationId xmlns:a16="http://schemas.microsoft.com/office/drawing/2014/main" id="{D717EB56-2AB2-DEE1-A529-6AF085B733A1}"/>
                </a:ext>
              </a:extLst>
            </p:cNvPr>
            <p:cNvSpPr/>
            <p:nvPr userDrawn="1"/>
          </p:nvSpPr>
          <p:spPr>
            <a:xfrm flipH="1">
              <a:off x="7383801" y="3149429"/>
              <a:ext cx="526635" cy="316527"/>
            </a:xfrm>
            <a:custGeom>
              <a:avLst/>
              <a:gdLst>
                <a:gd name="connsiteX0" fmla="*/ 1206722 w 1726120"/>
                <a:gd name="connsiteY0" fmla="*/ 1037463 h 1037463"/>
                <a:gd name="connsiteX1" fmla="*/ 0 w 1726120"/>
                <a:gd name="connsiteY1" fmla="*/ 1037463 h 1037463"/>
                <a:gd name="connsiteX2" fmla="*/ 519398 w 1726120"/>
                <a:gd name="connsiteY2" fmla="*/ 0 h 1037463"/>
                <a:gd name="connsiteX3" fmla="*/ 1726121 w 1726120"/>
                <a:gd name="connsiteY3" fmla="*/ 0 h 1037463"/>
                <a:gd name="connsiteX4" fmla="*/ 1206722 w 1726120"/>
                <a:gd name="connsiteY4" fmla="*/ 1037463 h 1037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6120" h="1037463">
                  <a:moveTo>
                    <a:pt x="1206722" y="1037463"/>
                  </a:moveTo>
                  <a:lnTo>
                    <a:pt x="0" y="1037463"/>
                  </a:lnTo>
                  <a:lnTo>
                    <a:pt x="519398" y="0"/>
                  </a:lnTo>
                  <a:lnTo>
                    <a:pt x="1726121" y="0"/>
                  </a:lnTo>
                  <a:lnTo>
                    <a:pt x="1206722" y="1037463"/>
                  </a:ln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74" name="任意多边形: 形状 1173">
              <a:extLst>
                <a:ext uri="{FF2B5EF4-FFF2-40B4-BE49-F238E27FC236}">
                  <a16:creationId xmlns:a16="http://schemas.microsoft.com/office/drawing/2014/main" id="{8A35982C-DAD5-0EED-4534-392EEDED3FDC}"/>
                </a:ext>
              </a:extLst>
            </p:cNvPr>
            <p:cNvSpPr/>
            <p:nvPr userDrawn="1"/>
          </p:nvSpPr>
          <p:spPr>
            <a:xfrm flipH="1">
              <a:off x="7657144" y="3431142"/>
              <a:ext cx="370696" cy="34873"/>
            </a:xfrm>
            <a:custGeom>
              <a:avLst/>
              <a:gdLst>
                <a:gd name="connsiteX0" fmla="*/ 81534 w 1215009"/>
                <a:gd name="connsiteY0" fmla="*/ 0 h 114300"/>
                <a:gd name="connsiteX1" fmla="*/ 1215009 w 1215009"/>
                <a:gd name="connsiteY1" fmla="*/ 0 h 114300"/>
                <a:gd name="connsiteX2" fmla="*/ 1215009 w 1215009"/>
                <a:gd name="connsiteY2" fmla="*/ 0 h 114300"/>
                <a:gd name="connsiteX3" fmla="*/ 1215009 w 1215009"/>
                <a:gd name="connsiteY3" fmla="*/ 114300 h 114300"/>
                <a:gd name="connsiteX4" fmla="*/ 1215009 w 1215009"/>
                <a:gd name="connsiteY4" fmla="*/ 114300 h 114300"/>
                <a:gd name="connsiteX5" fmla="*/ 0 w 1215009"/>
                <a:gd name="connsiteY5" fmla="*/ 114300 h 114300"/>
                <a:gd name="connsiteX6" fmla="*/ 0 w 1215009"/>
                <a:gd name="connsiteY6" fmla="*/ 114300 h 114300"/>
                <a:gd name="connsiteX7" fmla="*/ 0 w 1215009"/>
                <a:gd name="connsiteY7" fmla="*/ 81344 h 114300"/>
                <a:gd name="connsiteX8" fmla="*/ 80963 w 1215009"/>
                <a:gd name="connsiteY8" fmla="*/ 0 h 114300"/>
                <a:gd name="connsiteX9" fmla="*/ 81534 w 1215009"/>
                <a:gd name="connsiteY9" fmla="*/ 0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15009" h="114300">
                  <a:moveTo>
                    <a:pt x="81534" y="0"/>
                  </a:moveTo>
                  <a:lnTo>
                    <a:pt x="1215009" y="0"/>
                  </a:lnTo>
                  <a:lnTo>
                    <a:pt x="1215009" y="0"/>
                  </a:lnTo>
                  <a:lnTo>
                    <a:pt x="1215009" y="114300"/>
                  </a:lnTo>
                  <a:lnTo>
                    <a:pt x="1215009" y="114300"/>
                  </a:lnTo>
                  <a:lnTo>
                    <a:pt x="0" y="114300"/>
                  </a:lnTo>
                  <a:lnTo>
                    <a:pt x="0" y="114300"/>
                  </a:lnTo>
                  <a:lnTo>
                    <a:pt x="0" y="81344"/>
                  </a:lnTo>
                  <a:cubicBezTo>
                    <a:pt x="-105" y="36528"/>
                    <a:pt x="36138" y="105"/>
                    <a:pt x="80963" y="0"/>
                  </a:cubicBezTo>
                  <a:cubicBezTo>
                    <a:pt x="81153" y="0"/>
                    <a:pt x="81344" y="0"/>
                    <a:pt x="81534" y="0"/>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75" name="任意多边形: 形状 1174">
              <a:extLst>
                <a:ext uri="{FF2B5EF4-FFF2-40B4-BE49-F238E27FC236}">
                  <a16:creationId xmlns:a16="http://schemas.microsoft.com/office/drawing/2014/main" id="{2AA85EFC-AF16-DD09-A32A-2246116355A3}"/>
                </a:ext>
              </a:extLst>
            </p:cNvPr>
            <p:cNvSpPr/>
            <p:nvPr userDrawn="1"/>
          </p:nvSpPr>
          <p:spPr>
            <a:xfrm flipH="1">
              <a:off x="8136749" y="2810060"/>
              <a:ext cx="153420" cy="110647"/>
            </a:xfrm>
            <a:custGeom>
              <a:avLst/>
              <a:gdLst>
                <a:gd name="connsiteX0" fmla="*/ 169976 w 502856"/>
                <a:gd name="connsiteY0" fmla="*/ 50096 h 362663"/>
                <a:gd name="connsiteX1" fmla="*/ -46 w 502856"/>
                <a:gd name="connsiteY1" fmla="*/ 85624 h 362663"/>
                <a:gd name="connsiteX2" fmla="*/ 500112 w 502856"/>
                <a:gd name="connsiteY2" fmla="*/ 151632 h 362663"/>
                <a:gd name="connsiteX3" fmla="*/ 374382 w 502856"/>
                <a:gd name="connsiteY3" fmla="*/ 86767 h 362663"/>
                <a:gd name="connsiteX4" fmla="*/ 362857 w 502856"/>
                <a:gd name="connsiteY4" fmla="*/ -101 h 3626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2856" h="362663">
                  <a:moveTo>
                    <a:pt x="169976" y="50096"/>
                  </a:moveTo>
                  <a:cubicBezTo>
                    <a:pt x="169976" y="50096"/>
                    <a:pt x="174929" y="61431"/>
                    <a:pt x="-46" y="85624"/>
                  </a:cubicBezTo>
                  <a:cubicBezTo>
                    <a:pt x="-46" y="85624"/>
                    <a:pt x="545642" y="662077"/>
                    <a:pt x="500112" y="151632"/>
                  </a:cubicBezTo>
                  <a:cubicBezTo>
                    <a:pt x="500112" y="151632"/>
                    <a:pt x="381907" y="111151"/>
                    <a:pt x="374382" y="86767"/>
                  </a:cubicBezTo>
                  <a:cubicBezTo>
                    <a:pt x="366857" y="62383"/>
                    <a:pt x="362857" y="-101"/>
                    <a:pt x="362857" y="-101"/>
                  </a:cubicBezTo>
                  <a:close/>
                </a:path>
              </a:pathLst>
            </a:custGeom>
            <a:solidFill>
              <a:srgbClr val="F9ACAC"/>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76" name="任意多边形: 形状 1175">
              <a:extLst>
                <a:ext uri="{FF2B5EF4-FFF2-40B4-BE49-F238E27FC236}">
                  <a16:creationId xmlns:a16="http://schemas.microsoft.com/office/drawing/2014/main" id="{80715564-8D3B-0DDC-CF2C-148AABBFBAA3}"/>
                </a:ext>
              </a:extLst>
            </p:cNvPr>
            <p:cNvSpPr/>
            <p:nvPr userDrawn="1"/>
          </p:nvSpPr>
          <p:spPr>
            <a:xfrm flipH="1">
              <a:off x="8034083" y="2905808"/>
              <a:ext cx="40772" cy="174362"/>
            </a:xfrm>
            <a:custGeom>
              <a:avLst/>
              <a:gdLst>
                <a:gd name="connsiteX0" fmla="*/ 16512 w 133638"/>
                <a:gd name="connsiteY0" fmla="*/ 4490 h 571495"/>
                <a:gd name="connsiteX1" fmla="*/ 72138 w 133638"/>
                <a:gd name="connsiteY1" fmla="*/ 442640 h 571495"/>
                <a:gd name="connsiteX2" fmla="*/ 121382 w 133638"/>
                <a:gd name="connsiteY2" fmla="*/ 565608 h 571495"/>
                <a:gd name="connsiteX3" fmla="*/ 133479 w 133638"/>
                <a:gd name="connsiteY3" fmla="*/ 565608 h 571495"/>
                <a:gd name="connsiteX4" fmla="*/ 99665 w 133638"/>
                <a:gd name="connsiteY4" fmla="*/ 466834 h 571495"/>
                <a:gd name="connsiteX5" fmla="*/ 49278 w 133638"/>
                <a:gd name="connsiteY5" fmla="*/ 361201 h 571495"/>
                <a:gd name="connsiteX6" fmla="*/ 11845 w 133638"/>
                <a:gd name="connsiteY6" fmla="*/ 137650 h 571495"/>
                <a:gd name="connsiteX7" fmla="*/ 28132 w 133638"/>
                <a:gd name="connsiteY7" fmla="*/ 7443 h 571495"/>
                <a:gd name="connsiteX8" fmla="*/ 16512 w 133638"/>
                <a:gd name="connsiteY8" fmla="*/ 4204 h 57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638" h="571495">
                  <a:moveTo>
                    <a:pt x="16512" y="4490"/>
                  </a:moveTo>
                  <a:cubicBezTo>
                    <a:pt x="-17959" y="152490"/>
                    <a:pt x="1777" y="307947"/>
                    <a:pt x="72138" y="442640"/>
                  </a:cubicBezTo>
                  <a:cubicBezTo>
                    <a:pt x="92617" y="481216"/>
                    <a:pt x="123573" y="519602"/>
                    <a:pt x="121382" y="565608"/>
                  </a:cubicBezTo>
                  <a:cubicBezTo>
                    <a:pt x="121382" y="573323"/>
                    <a:pt x="133098" y="573323"/>
                    <a:pt x="133479" y="565608"/>
                  </a:cubicBezTo>
                  <a:cubicBezTo>
                    <a:pt x="135193" y="529222"/>
                    <a:pt x="117286" y="497218"/>
                    <a:pt x="99665" y="466834"/>
                  </a:cubicBezTo>
                  <a:cubicBezTo>
                    <a:pt x="79729" y="433210"/>
                    <a:pt x="62870" y="397854"/>
                    <a:pt x="49278" y="361201"/>
                  </a:cubicBezTo>
                  <a:cubicBezTo>
                    <a:pt x="23332" y="289573"/>
                    <a:pt x="10645" y="213821"/>
                    <a:pt x="11845" y="137650"/>
                  </a:cubicBezTo>
                  <a:cubicBezTo>
                    <a:pt x="12635" y="93796"/>
                    <a:pt x="18093" y="50143"/>
                    <a:pt x="28132" y="7443"/>
                  </a:cubicBezTo>
                  <a:cubicBezTo>
                    <a:pt x="29942" y="-177"/>
                    <a:pt x="18607" y="-3320"/>
                    <a:pt x="16512" y="4204"/>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77" name="任意多边形: 形状 1176">
              <a:extLst>
                <a:ext uri="{FF2B5EF4-FFF2-40B4-BE49-F238E27FC236}">
                  <a16:creationId xmlns:a16="http://schemas.microsoft.com/office/drawing/2014/main" id="{D8E147F8-C1E2-DD1E-D919-D9693D8E61A2}"/>
                </a:ext>
              </a:extLst>
            </p:cNvPr>
            <p:cNvSpPr/>
            <p:nvPr userDrawn="1"/>
          </p:nvSpPr>
          <p:spPr>
            <a:xfrm flipH="1">
              <a:off x="8282224" y="2871103"/>
              <a:ext cx="67132" cy="75008"/>
            </a:xfrm>
            <a:custGeom>
              <a:avLst/>
              <a:gdLst>
                <a:gd name="connsiteX0" fmla="*/ 4301 w 220033"/>
                <a:gd name="connsiteY0" fmla="*/ 11371 h 245847"/>
                <a:gd name="connsiteX1" fmla="*/ 208136 w 220033"/>
                <a:gd name="connsiteY1" fmla="*/ 241400 h 245847"/>
                <a:gd name="connsiteX2" fmla="*/ 219852 w 220033"/>
                <a:gd name="connsiteY2" fmla="*/ 238161 h 245847"/>
                <a:gd name="connsiteX3" fmla="*/ 7539 w 220033"/>
                <a:gd name="connsiteY3" fmla="*/ 36 h 245847"/>
                <a:gd name="connsiteX4" fmla="*/ 4301 w 220033"/>
                <a:gd name="connsiteY4" fmla="*/ 11657 h 2458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033" h="245847">
                  <a:moveTo>
                    <a:pt x="4301" y="11371"/>
                  </a:moveTo>
                  <a:cubicBezTo>
                    <a:pt x="116601" y="33565"/>
                    <a:pt x="186609" y="134625"/>
                    <a:pt x="208136" y="241400"/>
                  </a:cubicBezTo>
                  <a:cubicBezTo>
                    <a:pt x="209660" y="249020"/>
                    <a:pt x="221376" y="245782"/>
                    <a:pt x="219852" y="238161"/>
                  </a:cubicBezTo>
                  <a:cubicBezTo>
                    <a:pt x="197468" y="127576"/>
                    <a:pt x="123649" y="22706"/>
                    <a:pt x="7539" y="36"/>
                  </a:cubicBezTo>
                  <a:cubicBezTo>
                    <a:pt x="-81" y="-1488"/>
                    <a:pt x="-3319" y="10133"/>
                    <a:pt x="4301" y="11657"/>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78" name="任意多边形: 形状 1177">
              <a:extLst>
                <a:ext uri="{FF2B5EF4-FFF2-40B4-BE49-F238E27FC236}">
                  <a16:creationId xmlns:a16="http://schemas.microsoft.com/office/drawing/2014/main" id="{AC116C10-26E0-1383-7D56-72A540EAAEFF}"/>
                </a:ext>
              </a:extLst>
            </p:cNvPr>
            <p:cNvSpPr/>
            <p:nvPr userDrawn="1"/>
          </p:nvSpPr>
          <p:spPr>
            <a:xfrm flipH="1">
              <a:off x="8278007" y="2963610"/>
              <a:ext cx="12554" cy="108906"/>
            </a:xfrm>
            <a:custGeom>
              <a:avLst/>
              <a:gdLst>
                <a:gd name="connsiteX0" fmla="*/ 25049 w 41147"/>
                <a:gd name="connsiteY0" fmla="*/ 7443 h 356956"/>
                <a:gd name="connsiteX1" fmla="*/ 26954 w 41147"/>
                <a:gd name="connsiteY1" fmla="*/ 89358 h 356956"/>
                <a:gd name="connsiteX2" fmla="*/ 19048 w 41147"/>
                <a:gd name="connsiteY2" fmla="*/ 177559 h 356956"/>
                <a:gd name="connsiteX3" fmla="*/ -2 w 41147"/>
                <a:gd name="connsiteY3" fmla="*/ 351105 h 356956"/>
                <a:gd name="connsiteX4" fmla="*/ 12095 w 41147"/>
                <a:gd name="connsiteY4" fmla="*/ 351105 h 356956"/>
                <a:gd name="connsiteX5" fmla="*/ 31145 w 41147"/>
                <a:gd name="connsiteY5" fmla="*/ 172797 h 356956"/>
                <a:gd name="connsiteX6" fmla="*/ 39051 w 41147"/>
                <a:gd name="connsiteY6" fmla="*/ 84595 h 356956"/>
                <a:gd name="connsiteX7" fmla="*/ 36288 w 41147"/>
                <a:gd name="connsiteY7" fmla="*/ 4204 h 356956"/>
                <a:gd name="connsiteX8" fmla="*/ 24668 w 41147"/>
                <a:gd name="connsiteY8" fmla="*/ 7443 h 356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147" h="356956">
                  <a:moveTo>
                    <a:pt x="25049" y="7443"/>
                  </a:moveTo>
                  <a:cubicBezTo>
                    <a:pt x="30164" y="34456"/>
                    <a:pt x="30802" y="62135"/>
                    <a:pt x="26954" y="89358"/>
                  </a:cubicBezTo>
                  <a:cubicBezTo>
                    <a:pt x="24573" y="118790"/>
                    <a:pt x="21906" y="148127"/>
                    <a:pt x="19048" y="177559"/>
                  </a:cubicBezTo>
                  <a:cubicBezTo>
                    <a:pt x="13457" y="235471"/>
                    <a:pt x="7113" y="293317"/>
                    <a:pt x="-2" y="351105"/>
                  </a:cubicBezTo>
                  <a:cubicBezTo>
                    <a:pt x="-859" y="358820"/>
                    <a:pt x="11142" y="358725"/>
                    <a:pt x="12095" y="351105"/>
                  </a:cubicBezTo>
                  <a:cubicBezTo>
                    <a:pt x="19334" y="291736"/>
                    <a:pt x="25687" y="232300"/>
                    <a:pt x="31145" y="172797"/>
                  </a:cubicBezTo>
                  <a:cubicBezTo>
                    <a:pt x="34002" y="143365"/>
                    <a:pt x="36669" y="114028"/>
                    <a:pt x="39051" y="84595"/>
                  </a:cubicBezTo>
                  <a:cubicBezTo>
                    <a:pt x="42518" y="57830"/>
                    <a:pt x="41584" y="30674"/>
                    <a:pt x="36288" y="4204"/>
                  </a:cubicBezTo>
                  <a:cubicBezTo>
                    <a:pt x="34479" y="-3320"/>
                    <a:pt x="22858" y="-177"/>
                    <a:pt x="24668" y="7443"/>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79" name="任意多边形: 形状 1178">
              <a:extLst>
                <a:ext uri="{FF2B5EF4-FFF2-40B4-BE49-F238E27FC236}">
                  <a16:creationId xmlns:a16="http://schemas.microsoft.com/office/drawing/2014/main" id="{C1DDCD4B-518D-C734-F063-ADF2C1936305}"/>
                </a:ext>
              </a:extLst>
            </p:cNvPr>
            <p:cNvSpPr/>
            <p:nvPr userDrawn="1"/>
          </p:nvSpPr>
          <p:spPr>
            <a:xfrm flipH="1">
              <a:off x="8375510" y="3043327"/>
              <a:ext cx="77408" cy="11607"/>
            </a:xfrm>
            <a:custGeom>
              <a:avLst/>
              <a:gdLst>
                <a:gd name="connsiteX0" fmla="*/ 5705 w 253719"/>
                <a:gd name="connsiteY0" fmla="*/ 15717 h 38044"/>
                <a:gd name="connsiteX1" fmla="*/ 246021 w 253719"/>
                <a:gd name="connsiteY1" fmla="*/ 37720 h 38044"/>
                <a:gd name="connsiteX2" fmla="*/ 253450 w 253719"/>
                <a:gd name="connsiteY2" fmla="*/ 33529 h 38044"/>
                <a:gd name="connsiteX3" fmla="*/ 249259 w 253719"/>
                <a:gd name="connsiteY3" fmla="*/ 26099 h 38044"/>
                <a:gd name="connsiteX4" fmla="*/ 5705 w 253719"/>
                <a:gd name="connsiteY4" fmla="*/ 3620 h 38044"/>
                <a:gd name="connsiteX5" fmla="*/ 5705 w 253719"/>
                <a:gd name="connsiteY5" fmla="*/ 15717 h 380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3719" h="38044">
                  <a:moveTo>
                    <a:pt x="5705" y="15717"/>
                  </a:moveTo>
                  <a:cubicBezTo>
                    <a:pt x="86477" y="6640"/>
                    <a:pt x="168240" y="14126"/>
                    <a:pt x="246021" y="37720"/>
                  </a:cubicBezTo>
                  <a:cubicBezTo>
                    <a:pt x="249231" y="38615"/>
                    <a:pt x="252555" y="36739"/>
                    <a:pt x="253450" y="33529"/>
                  </a:cubicBezTo>
                  <a:cubicBezTo>
                    <a:pt x="254346" y="30319"/>
                    <a:pt x="252469" y="26995"/>
                    <a:pt x="249259" y="26099"/>
                  </a:cubicBezTo>
                  <a:cubicBezTo>
                    <a:pt x="170440" y="2163"/>
                    <a:pt x="87572" y="-5486"/>
                    <a:pt x="5705" y="3620"/>
                  </a:cubicBezTo>
                  <a:cubicBezTo>
                    <a:pt x="-1915" y="4478"/>
                    <a:pt x="-2010" y="16574"/>
                    <a:pt x="5705" y="15717"/>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80" name="任意多边形: 形状 1179">
              <a:extLst>
                <a:ext uri="{FF2B5EF4-FFF2-40B4-BE49-F238E27FC236}">
                  <a16:creationId xmlns:a16="http://schemas.microsoft.com/office/drawing/2014/main" id="{6958B32C-BB65-C3DF-4C2D-99CCF9CF1E7F}"/>
                </a:ext>
              </a:extLst>
            </p:cNvPr>
            <p:cNvSpPr/>
            <p:nvPr userDrawn="1"/>
          </p:nvSpPr>
          <p:spPr>
            <a:xfrm flipH="1">
              <a:off x="8117423" y="3122761"/>
              <a:ext cx="96570" cy="18506"/>
            </a:xfrm>
            <a:custGeom>
              <a:avLst/>
              <a:gdLst>
                <a:gd name="connsiteX0" fmla="*/ 4019 w 316520"/>
                <a:gd name="connsiteY0" fmla="*/ 12060 h 60657"/>
                <a:gd name="connsiteX1" fmla="*/ 310724 w 316520"/>
                <a:gd name="connsiteY1" fmla="*/ 58542 h 60657"/>
                <a:gd name="connsiteX2" fmla="*/ 310724 w 316520"/>
                <a:gd name="connsiteY2" fmla="*/ 46445 h 60657"/>
                <a:gd name="connsiteX3" fmla="*/ 7162 w 316520"/>
                <a:gd name="connsiteY3" fmla="*/ 344 h 60657"/>
                <a:gd name="connsiteX4" fmla="*/ 4019 w 316520"/>
                <a:gd name="connsiteY4" fmla="*/ 12060 h 606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520" h="60657">
                  <a:moveTo>
                    <a:pt x="4019" y="12060"/>
                  </a:moveTo>
                  <a:cubicBezTo>
                    <a:pt x="101393" y="50646"/>
                    <a:pt x="206282" y="66543"/>
                    <a:pt x="310724" y="58542"/>
                  </a:cubicBezTo>
                  <a:cubicBezTo>
                    <a:pt x="318344" y="57971"/>
                    <a:pt x="318439" y="45874"/>
                    <a:pt x="310724" y="46445"/>
                  </a:cubicBezTo>
                  <a:cubicBezTo>
                    <a:pt x="207349" y="54418"/>
                    <a:pt x="103508" y="38654"/>
                    <a:pt x="7162" y="344"/>
                  </a:cubicBezTo>
                  <a:cubicBezTo>
                    <a:pt x="-77" y="-2513"/>
                    <a:pt x="-3125" y="9203"/>
                    <a:pt x="4019" y="12060"/>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81" name="任意多边形: 形状 1180">
              <a:extLst>
                <a:ext uri="{FF2B5EF4-FFF2-40B4-BE49-F238E27FC236}">
                  <a16:creationId xmlns:a16="http://schemas.microsoft.com/office/drawing/2014/main" id="{27D637F2-D371-1CC8-CFC5-F65AFE91987D}"/>
                </a:ext>
              </a:extLst>
            </p:cNvPr>
            <p:cNvSpPr/>
            <p:nvPr userDrawn="1"/>
          </p:nvSpPr>
          <p:spPr>
            <a:xfrm flipH="1">
              <a:off x="8139324" y="3147567"/>
              <a:ext cx="55408" cy="11835"/>
            </a:xfrm>
            <a:custGeom>
              <a:avLst/>
              <a:gdLst>
                <a:gd name="connsiteX0" fmla="*/ 4328 w 181609"/>
                <a:gd name="connsiteY0" fmla="*/ 11714 h 38790"/>
                <a:gd name="connsiteX1" fmla="*/ 175778 w 181609"/>
                <a:gd name="connsiteY1" fmla="*/ 38670 h 38790"/>
                <a:gd name="connsiteX2" fmla="*/ 175778 w 181609"/>
                <a:gd name="connsiteY2" fmla="*/ 26669 h 38790"/>
                <a:gd name="connsiteX3" fmla="*/ 7471 w 181609"/>
                <a:gd name="connsiteY3" fmla="*/ 94 h 38790"/>
                <a:gd name="connsiteX4" fmla="*/ 4232 w 181609"/>
                <a:gd name="connsiteY4" fmla="*/ 11714 h 387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609" h="38790">
                  <a:moveTo>
                    <a:pt x="4328" y="11714"/>
                  </a:moveTo>
                  <a:cubicBezTo>
                    <a:pt x="60601" y="25583"/>
                    <a:pt x="117961" y="34603"/>
                    <a:pt x="175778" y="38670"/>
                  </a:cubicBezTo>
                  <a:cubicBezTo>
                    <a:pt x="183493" y="39242"/>
                    <a:pt x="183493" y="27145"/>
                    <a:pt x="175778" y="26669"/>
                  </a:cubicBezTo>
                  <a:cubicBezTo>
                    <a:pt x="119028" y="22592"/>
                    <a:pt x="62716" y="13696"/>
                    <a:pt x="7471" y="94"/>
                  </a:cubicBezTo>
                  <a:cubicBezTo>
                    <a:pt x="-54" y="-1716"/>
                    <a:pt x="-3292" y="9619"/>
                    <a:pt x="4232" y="11714"/>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82" name="任意多边形: 形状 1181">
              <a:extLst>
                <a:ext uri="{FF2B5EF4-FFF2-40B4-BE49-F238E27FC236}">
                  <a16:creationId xmlns:a16="http://schemas.microsoft.com/office/drawing/2014/main" id="{67256F43-72D2-F511-966C-BF5C0205300E}"/>
                </a:ext>
              </a:extLst>
            </p:cNvPr>
            <p:cNvSpPr/>
            <p:nvPr userDrawn="1"/>
          </p:nvSpPr>
          <p:spPr>
            <a:xfrm flipH="1">
              <a:off x="8008481" y="3211264"/>
              <a:ext cx="28801" cy="24700"/>
            </a:xfrm>
            <a:custGeom>
              <a:avLst/>
              <a:gdLst>
                <a:gd name="connsiteX0" fmla="*/ 11562 w 94399"/>
                <a:gd name="connsiteY0" fmla="*/ 78213 h 80957"/>
                <a:gd name="connsiteX1" fmla="*/ 91286 w 94399"/>
                <a:gd name="connsiteY1" fmla="*/ 10967 h 80957"/>
                <a:gd name="connsiteX2" fmla="*/ 85190 w 94399"/>
                <a:gd name="connsiteY2" fmla="*/ 584 h 80957"/>
                <a:gd name="connsiteX3" fmla="*/ 1085 w 94399"/>
                <a:gd name="connsiteY3" fmla="*/ 72117 h 80957"/>
                <a:gd name="connsiteX4" fmla="*/ 11562 w 94399"/>
                <a:gd name="connsiteY4" fmla="*/ 78213 h 809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399" h="80957">
                  <a:moveTo>
                    <a:pt x="11562" y="78213"/>
                  </a:moveTo>
                  <a:cubicBezTo>
                    <a:pt x="32269" y="49647"/>
                    <a:pt x="59635" y="26559"/>
                    <a:pt x="91286" y="10967"/>
                  </a:cubicBezTo>
                  <a:cubicBezTo>
                    <a:pt x="98240" y="7537"/>
                    <a:pt x="92143" y="-2845"/>
                    <a:pt x="85190" y="584"/>
                  </a:cubicBezTo>
                  <a:cubicBezTo>
                    <a:pt x="51729" y="17196"/>
                    <a:pt x="22849" y="41761"/>
                    <a:pt x="1085" y="72117"/>
                  </a:cubicBezTo>
                  <a:cubicBezTo>
                    <a:pt x="-3488" y="78403"/>
                    <a:pt x="6990" y="84499"/>
                    <a:pt x="11562" y="78213"/>
                  </a:cubicBezTo>
                  <a:close/>
                </a:path>
              </a:pathLst>
            </a:custGeom>
            <a:solidFill>
              <a:srgbClr val="6B0027"/>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83" name="任意多边形: 形状 1182">
              <a:extLst>
                <a:ext uri="{FF2B5EF4-FFF2-40B4-BE49-F238E27FC236}">
                  <a16:creationId xmlns:a16="http://schemas.microsoft.com/office/drawing/2014/main" id="{DEE394D6-DF8C-A538-BCC0-D2943B36EBE2}"/>
                </a:ext>
              </a:extLst>
            </p:cNvPr>
            <p:cNvSpPr/>
            <p:nvPr userDrawn="1"/>
          </p:nvSpPr>
          <p:spPr>
            <a:xfrm flipH="1">
              <a:off x="8001822" y="3222812"/>
              <a:ext cx="16477" cy="17098"/>
            </a:xfrm>
            <a:custGeom>
              <a:avLst/>
              <a:gdLst>
                <a:gd name="connsiteX0" fmla="*/ 10213 w 54008"/>
                <a:gd name="connsiteY0" fmla="*/ 53888 h 56039"/>
                <a:gd name="connsiteX1" fmla="*/ 52218 w 54008"/>
                <a:gd name="connsiteY1" fmla="*/ 10168 h 56039"/>
                <a:gd name="connsiteX2" fmla="*/ 52170 w 54008"/>
                <a:gd name="connsiteY2" fmla="*/ 1643 h 56039"/>
                <a:gd name="connsiteX3" fmla="*/ 43645 w 54008"/>
                <a:gd name="connsiteY3" fmla="*/ 1691 h 56039"/>
                <a:gd name="connsiteX4" fmla="*/ 1640 w 54008"/>
                <a:gd name="connsiteY4" fmla="*/ 45601 h 56039"/>
                <a:gd name="connsiteX5" fmla="*/ 1640 w 54008"/>
                <a:gd name="connsiteY5" fmla="*/ 54174 h 56039"/>
                <a:gd name="connsiteX6" fmla="*/ 10213 w 54008"/>
                <a:gd name="connsiteY6" fmla="*/ 54174 h 56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008" h="56039">
                  <a:moveTo>
                    <a:pt x="10213" y="53888"/>
                  </a:moveTo>
                  <a:lnTo>
                    <a:pt x="52218" y="10168"/>
                  </a:lnTo>
                  <a:cubicBezTo>
                    <a:pt x="54561" y="7797"/>
                    <a:pt x="54542" y="3987"/>
                    <a:pt x="52170" y="1643"/>
                  </a:cubicBezTo>
                  <a:cubicBezTo>
                    <a:pt x="49799" y="-700"/>
                    <a:pt x="45989" y="-681"/>
                    <a:pt x="43645" y="1691"/>
                  </a:cubicBezTo>
                  <a:lnTo>
                    <a:pt x="1640" y="45601"/>
                  </a:lnTo>
                  <a:cubicBezTo>
                    <a:pt x="-608" y="48011"/>
                    <a:pt x="-608" y="51764"/>
                    <a:pt x="1640" y="54174"/>
                  </a:cubicBezTo>
                  <a:cubicBezTo>
                    <a:pt x="4012" y="56526"/>
                    <a:pt x="7841" y="56526"/>
                    <a:pt x="10213" y="54174"/>
                  </a:cubicBezTo>
                  <a:close/>
                </a:path>
              </a:pathLst>
            </a:custGeom>
            <a:solidFill>
              <a:srgbClr val="6B0027"/>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84" name="任意多边形: 形状 1183">
              <a:extLst>
                <a:ext uri="{FF2B5EF4-FFF2-40B4-BE49-F238E27FC236}">
                  <a16:creationId xmlns:a16="http://schemas.microsoft.com/office/drawing/2014/main" id="{B2FD2718-33D5-C2E5-4B18-CBAE3E1DB579}"/>
                </a:ext>
              </a:extLst>
            </p:cNvPr>
            <p:cNvSpPr/>
            <p:nvPr userDrawn="1"/>
          </p:nvSpPr>
          <p:spPr>
            <a:xfrm flipH="1">
              <a:off x="7334804" y="3464299"/>
              <a:ext cx="1416555" cy="5813"/>
            </a:xfrm>
            <a:custGeom>
              <a:avLst/>
              <a:gdLst>
                <a:gd name="connsiteX0" fmla="*/ 4633391 w 4642961"/>
                <a:gd name="connsiteY0" fmla="*/ 18949 h 19050"/>
                <a:gd name="connsiteX1" fmla="*/ 9479 w 4642961"/>
                <a:gd name="connsiteY1" fmla="*/ 18949 h 19050"/>
                <a:gd name="connsiteX2" fmla="*/ -46 w 4642961"/>
                <a:gd name="connsiteY2" fmla="*/ 9424 h 19050"/>
                <a:gd name="connsiteX3" fmla="*/ 9479 w 4642961"/>
                <a:gd name="connsiteY3" fmla="*/ -101 h 19050"/>
                <a:gd name="connsiteX4" fmla="*/ 4633391 w 4642961"/>
                <a:gd name="connsiteY4" fmla="*/ -101 h 19050"/>
                <a:gd name="connsiteX5" fmla="*/ 4642916 w 4642961"/>
                <a:gd name="connsiteY5" fmla="*/ 9424 h 19050"/>
                <a:gd name="connsiteX6" fmla="*/ 4633391 w 4642961"/>
                <a:gd name="connsiteY6" fmla="*/ 18949 h 1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42961" h="19050">
                  <a:moveTo>
                    <a:pt x="4633391" y="18949"/>
                  </a:moveTo>
                  <a:lnTo>
                    <a:pt x="9479" y="18949"/>
                  </a:lnTo>
                  <a:cubicBezTo>
                    <a:pt x="4219" y="18949"/>
                    <a:pt x="-46" y="14682"/>
                    <a:pt x="-46" y="9424"/>
                  </a:cubicBezTo>
                  <a:cubicBezTo>
                    <a:pt x="-46" y="4166"/>
                    <a:pt x="4219" y="-101"/>
                    <a:pt x="9479" y="-101"/>
                  </a:cubicBezTo>
                  <a:lnTo>
                    <a:pt x="4633391" y="-101"/>
                  </a:lnTo>
                  <a:cubicBezTo>
                    <a:pt x="4638649" y="-101"/>
                    <a:pt x="4642916" y="4166"/>
                    <a:pt x="4642916" y="9424"/>
                  </a:cubicBezTo>
                  <a:cubicBezTo>
                    <a:pt x="4642916" y="14682"/>
                    <a:pt x="4638649" y="18949"/>
                    <a:pt x="4633391" y="18949"/>
                  </a:cubicBezTo>
                  <a:close/>
                </a:path>
              </a:pathLst>
            </a:custGeom>
            <a:solidFill>
              <a:srgbClr val="010100"/>
            </a:solidFill>
            <a:ln w="9525" cap="flat">
              <a:noFill/>
              <a:prstDash val="solid"/>
              <a:miter/>
            </a:ln>
          </p:spPr>
          <p:txBody>
            <a:bodyPr rtlCol="0" anchor="ctr"/>
            <a:lstStyle/>
            <a:p>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85" name="任意多边形: 形状 1184">
              <a:extLst>
                <a:ext uri="{FF2B5EF4-FFF2-40B4-BE49-F238E27FC236}">
                  <a16:creationId xmlns:a16="http://schemas.microsoft.com/office/drawing/2014/main" id="{96B0CAE6-668D-D108-00C3-4DC3DC3BBA2C}"/>
                </a:ext>
              </a:extLst>
            </p:cNvPr>
            <p:cNvSpPr/>
            <p:nvPr userDrawn="1"/>
          </p:nvSpPr>
          <p:spPr>
            <a:xfrm flipH="1">
              <a:off x="8047361" y="3111198"/>
              <a:ext cx="64148" cy="101510"/>
            </a:xfrm>
            <a:custGeom>
              <a:avLst/>
              <a:gdLst>
                <a:gd name="connsiteX0" fmla="*/ 12157 w 210255"/>
                <a:gd name="connsiteY0" fmla="*/ 326755 h 332714"/>
                <a:gd name="connsiteX1" fmla="*/ 209420 w 210255"/>
                <a:gd name="connsiteY1" fmla="*/ 9002 h 332714"/>
                <a:gd name="connsiteX2" fmla="*/ 199038 w 210255"/>
                <a:gd name="connsiteY2" fmla="*/ 2905 h 332714"/>
                <a:gd name="connsiteX3" fmla="*/ 60 w 210255"/>
                <a:gd name="connsiteY3" fmla="*/ 326755 h 332714"/>
                <a:gd name="connsiteX4" fmla="*/ 12157 w 210255"/>
                <a:gd name="connsiteY4" fmla="*/ 326755 h 3327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255" h="332714">
                  <a:moveTo>
                    <a:pt x="12157" y="326755"/>
                  </a:moveTo>
                  <a:cubicBezTo>
                    <a:pt x="7680" y="191405"/>
                    <a:pt x="151698" y="116444"/>
                    <a:pt x="209420" y="9002"/>
                  </a:cubicBezTo>
                  <a:cubicBezTo>
                    <a:pt x="213135" y="2144"/>
                    <a:pt x="202752" y="-3952"/>
                    <a:pt x="199038" y="2905"/>
                  </a:cubicBezTo>
                  <a:cubicBezTo>
                    <a:pt x="139887" y="112919"/>
                    <a:pt x="-4512" y="187500"/>
                    <a:pt x="60" y="326755"/>
                  </a:cubicBezTo>
                  <a:cubicBezTo>
                    <a:pt x="60" y="334566"/>
                    <a:pt x="12443" y="334566"/>
                    <a:pt x="12157" y="326755"/>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86" name="任意多边形: 形状 1185">
              <a:extLst>
                <a:ext uri="{FF2B5EF4-FFF2-40B4-BE49-F238E27FC236}">
                  <a16:creationId xmlns:a16="http://schemas.microsoft.com/office/drawing/2014/main" id="{250226D3-D2BB-3CDD-FF37-39787508A77F}"/>
                </a:ext>
              </a:extLst>
            </p:cNvPr>
            <p:cNvSpPr/>
            <p:nvPr userDrawn="1"/>
          </p:nvSpPr>
          <p:spPr>
            <a:xfrm flipH="1">
              <a:off x="7539973" y="2640288"/>
              <a:ext cx="374968" cy="385808"/>
            </a:xfrm>
            <a:custGeom>
              <a:avLst/>
              <a:gdLst>
                <a:gd name="connsiteX0" fmla="*/ 1164241 w 1229010"/>
                <a:gd name="connsiteY0" fmla="*/ 0 h 1264539"/>
                <a:gd name="connsiteX1" fmla="*/ 1229011 w 1229010"/>
                <a:gd name="connsiteY1" fmla="*/ 0 h 1264539"/>
                <a:gd name="connsiteX2" fmla="*/ 1229011 w 1229010"/>
                <a:gd name="connsiteY2" fmla="*/ 1264539 h 1264539"/>
                <a:gd name="connsiteX3" fmla="*/ 1164241 w 1229010"/>
                <a:gd name="connsiteY3" fmla="*/ 1264539 h 1264539"/>
                <a:gd name="connsiteX4" fmla="*/ 64770 w 1229010"/>
                <a:gd name="connsiteY4" fmla="*/ 1264539 h 1264539"/>
                <a:gd name="connsiteX5" fmla="*/ 0 w 1229010"/>
                <a:gd name="connsiteY5" fmla="*/ 1264539 h 1264539"/>
                <a:gd name="connsiteX6" fmla="*/ 0 w 1229010"/>
                <a:gd name="connsiteY6" fmla="*/ 0 h 1264539"/>
                <a:gd name="connsiteX7" fmla="*/ 64770 w 1229010"/>
                <a:gd name="connsiteY7" fmla="*/ 0 h 1264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9010" h="1264539">
                  <a:moveTo>
                    <a:pt x="1164241" y="0"/>
                  </a:moveTo>
                  <a:cubicBezTo>
                    <a:pt x="1200012" y="0"/>
                    <a:pt x="1229011" y="0"/>
                    <a:pt x="1229011" y="0"/>
                  </a:cubicBezTo>
                  <a:lnTo>
                    <a:pt x="1229011" y="1264539"/>
                  </a:lnTo>
                  <a:cubicBezTo>
                    <a:pt x="1229011" y="1264539"/>
                    <a:pt x="1200012" y="1264539"/>
                    <a:pt x="1164241" y="1264539"/>
                  </a:cubicBezTo>
                  <a:lnTo>
                    <a:pt x="64770" y="1264539"/>
                  </a:lnTo>
                  <a:cubicBezTo>
                    <a:pt x="28999" y="1264539"/>
                    <a:pt x="0" y="1264539"/>
                    <a:pt x="0" y="1264539"/>
                  </a:cubicBezTo>
                  <a:lnTo>
                    <a:pt x="0" y="0"/>
                  </a:lnTo>
                  <a:cubicBezTo>
                    <a:pt x="0" y="0"/>
                    <a:pt x="28999" y="0"/>
                    <a:pt x="64770" y="0"/>
                  </a:cubicBezTo>
                  <a:close/>
                </a:path>
              </a:pathLst>
            </a:custGeom>
            <a:solidFill>
              <a:srgbClr val="FFFFFF"/>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87" name="任意多边形: 形状 1186">
              <a:extLst>
                <a:ext uri="{FF2B5EF4-FFF2-40B4-BE49-F238E27FC236}">
                  <a16:creationId xmlns:a16="http://schemas.microsoft.com/office/drawing/2014/main" id="{29A8BA18-61D3-2677-3E8F-679994F5496F}"/>
                </a:ext>
              </a:extLst>
            </p:cNvPr>
            <p:cNvSpPr/>
            <p:nvPr userDrawn="1"/>
          </p:nvSpPr>
          <p:spPr>
            <a:xfrm flipH="1">
              <a:off x="7535556" y="2635871"/>
              <a:ext cx="383831" cy="394555"/>
            </a:xfrm>
            <a:custGeom>
              <a:avLst/>
              <a:gdLst>
                <a:gd name="connsiteX0" fmla="*/ 1178768 w 1258061"/>
                <a:gd name="connsiteY0" fmla="*/ 1293108 h 1293209"/>
                <a:gd name="connsiteX1" fmla="*/ 79202 w 1258061"/>
                <a:gd name="connsiteY1" fmla="*/ 1293108 h 1293209"/>
                <a:gd name="connsiteX2" fmla="*/ -46 w 1258061"/>
                <a:gd name="connsiteY2" fmla="*/ 1213860 h 1293209"/>
                <a:gd name="connsiteX3" fmla="*/ -46 w 1258061"/>
                <a:gd name="connsiteY3" fmla="*/ 79147 h 1293209"/>
                <a:gd name="connsiteX4" fmla="*/ 79202 w 1258061"/>
                <a:gd name="connsiteY4" fmla="*/ -101 h 1293209"/>
                <a:gd name="connsiteX5" fmla="*/ 1178768 w 1258061"/>
                <a:gd name="connsiteY5" fmla="*/ -101 h 1293209"/>
                <a:gd name="connsiteX6" fmla="*/ 1258016 w 1258061"/>
                <a:gd name="connsiteY6" fmla="*/ 79147 h 1293209"/>
                <a:gd name="connsiteX7" fmla="*/ 1258016 w 1258061"/>
                <a:gd name="connsiteY7" fmla="*/ 1214146 h 1293209"/>
                <a:gd name="connsiteX8" fmla="*/ 1178768 w 1258061"/>
                <a:gd name="connsiteY8" fmla="*/ 1293108 h 1293209"/>
                <a:gd name="connsiteX9" fmla="*/ 79202 w 1258061"/>
                <a:gd name="connsiteY9" fmla="*/ 28855 h 1293209"/>
                <a:gd name="connsiteX10" fmla="*/ 29005 w 1258061"/>
                <a:gd name="connsiteY10" fmla="*/ 79147 h 1293209"/>
                <a:gd name="connsiteX11" fmla="*/ 29005 w 1258061"/>
                <a:gd name="connsiteY11" fmla="*/ 1214146 h 1293209"/>
                <a:gd name="connsiteX12" fmla="*/ 79202 w 1258061"/>
                <a:gd name="connsiteY12" fmla="*/ 1264438 h 1293209"/>
                <a:gd name="connsiteX13" fmla="*/ 1178768 w 1258061"/>
                <a:gd name="connsiteY13" fmla="*/ 1264438 h 1293209"/>
                <a:gd name="connsiteX14" fmla="*/ 1229060 w 1258061"/>
                <a:gd name="connsiteY14" fmla="*/ 1214146 h 1293209"/>
                <a:gd name="connsiteX15" fmla="*/ 1229060 w 1258061"/>
                <a:gd name="connsiteY15" fmla="*/ 79147 h 1293209"/>
                <a:gd name="connsiteX16" fmla="*/ 1178768 w 1258061"/>
                <a:gd name="connsiteY16" fmla="*/ 28855 h 1293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58061" h="1293209">
                  <a:moveTo>
                    <a:pt x="1178768" y="1293108"/>
                  </a:moveTo>
                  <a:lnTo>
                    <a:pt x="79202" y="1293108"/>
                  </a:lnTo>
                  <a:cubicBezTo>
                    <a:pt x="35454" y="1293051"/>
                    <a:pt x="11" y="1257609"/>
                    <a:pt x="-46" y="1213860"/>
                  </a:cubicBezTo>
                  <a:lnTo>
                    <a:pt x="-46" y="79147"/>
                  </a:lnTo>
                  <a:cubicBezTo>
                    <a:pt x="11" y="35399"/>
                    <a:pt x="35454" y="-44"/>
                    <a:pt x="79202" y="-101"/>
                  </a:cubicBezTo>
                  <a:lnTo>
                    <a:pt x="1178768" y="-101"/>
                  </a:lnTo>
                  <a:cubicBezTo>
                    <a:pt x="1222517" y="-44"/>
                    <a:pt x="1257959" y="35399"/>
                    <a:pt x="1258016" y="79147"/>
                  </a:cubicBezTo>
                  <a:lnTo>
                    <a:pt x="1258016" y="1214146"/>
                  </a:lnTo>
                  <a:cubicBezTo>
                    <a:pt x="1257807" y="1257780"/>
                    <a:pt x="1222402" y="1293061"/>
                    <a:pt x="1178768" y="1293108"/>
                  </a:cubicBezTo>
                  <a:close/>
                  <a:moveTo>
                    <a:pt x="79202" y="28855"/>
                  </a:moveTo>
                  <a:cubicBezTo>
                    <a:pt x="51465" y="28912"/>
                    <a:pt x="29005" y="51410"/>
                    <a:pt x="29005" y="79147"/>
                  </a:cubicBezTo>
                  <a:lnTo>
                    <a:pt x="29005" y="1214146"/>
                  </a:lnTo>
                  <a:cubicBezTo>
                    <a:pt x="29005" y="1241883"/>
                    <a:pt x="51465" y="1264381"/>
                    <a:pt x="79202" y="1264438"/>
                  </a:cubicBezTo>
                  <a:lnTo>
                    <a:pt x="1178768" y="1264438"/>
                  </a:lnTo>
                  <a:cubicBezTo>
                    <a:pt x="1206524" y="1264381"/>
                    <a:pt x="1229003" y="1241902"/>
                    <a:pt x="1229060" y="1214146"/>
                  </a:cubicBezTo>
                  <a:lnTo>
                    <a:pt x="1229060" y="79147"/>
                  </a:lnTo>
                  <a:cubicBezTo>
                    <a:pt x="1229003" y="51391"/>
                    <a:pt x="1206524" y="28912"/>
                    <a:pt x="1178768" y="28855"/>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88" name="任意多边形: 形状 1187">
              <a:extLst>
                <a:ext uri="{FF2B5EF4-FFF2-40B4-BE49-F238E27FC236}">
                  <a16:creationId xmlns:a16="http://schemas.microsoft.com/office/drawing/2014/main" id="{231E3114-56BD-D465-AF5F-03138EBF7338}"/>
                </a:ext>
              </a:extLst>
            </p:cNvPr>
            <p:cNvSpPr/>
            <p:nvPr userDrawn="1"/>
          </p:nvSpPr>
          <p:spPr>
            <a:xfrm flipH="1">
              <a:off x="7535671" y="2635522"/>
              <a:ext cx="383512" cy="60243"/>
            </a:xfrm>
            <a:custGeom>
              <a:avLst/>
              <a:gdLst>
                <a:gd name="connsiteX0" fmla="*/ 64770 w 1257014"/>
                <a:gd name="connsiteY0" fmla="*/ 0 h 197453"/>
                <a:gd name="connsiteX1" fmla="*/ 1192244 w 1257014"/>
                <a:gd name="connsiteY1" fmla="*/ 0 h 197453"/>
                <a:gd name="connsiteX2" fmla="*/ 1257014 w 1257014"/>
                <a:gd name="connsiteY2" fmla="*/ 64770 h 197453"/>
                <a:gd name="connsiteX3" fmla="*/ 1257014 w 1257014"/>
                <a:gd name="connsiteY3" fmla="*/ 197453 h 197453"/>
                <a:gd name="connsiteX4" fmla="*/ 1257014 w 1257014"/>
                <a:gd name="connsiteY4" fmla="*/ 197453 h 197453"/>
                <a:gd name="connsiteX5" fmla="*/ 0 w 1257014"/>
                <a:gd name="connsiteY5" fmla="*/ 197453 h 197453"/>
                <a:gd name="connsiteX6" fmla="*/ 0 w 1257014"/>
                <a:gd name="connsiteY6" fmla="*/ 197453 h 197453"/>
                <a:gd name="connsiteX7" fmla="*/ 0 w 1257014"/>
                <a:gd name="connsiteY7" fmla="*/ 64770 h 197453"/>
                <a:gd name="connsiteX8" fmla="*/ 64770 w 1257014"/>
                <a:gd name="connsiteY8" fmla="*/ 0 h 197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7014" h="197453">
                  <a:moveTo>
                    <a:pt x="64770" y="0"/>
                  </a:moveTo>
                  <a:lnTo>
                    <a:pt x="1192244" y="0"/>
                  </a:lnTo>
                  <a:cubicBezTo>
                    <a:pt x="1228020" y="0"/>
                    <a:pt x="1257014" y="28999"/>
                    <a:pt x="1257014" y="64770"/>
                  </a:cubicBezTo>
                  <a:lnTo>
                    <a:pt x="1257014" y="197453"/>
                  </a:lnTo>
                  <a:lnTo>
                    <a:pt x="1257014" y="197453"/>
                  </a:lnTo>
                  <a:lnTo>
                    <a:pt x="0" y="197453"/>
                  </a:lnTo>
                  <a:lnTo>
                    <a:pt x="0" y="197453"/>
                  </a:lnTo>
                  <a:lnTo>
                    <a:pt x="0" y="64770"/>
                  </a:lnTo>
                  <a:cubicBezTo>
                    <a:pt x="0" y="28999"/>
                    <a:pt x="28994" y="0"/>
                    <a:pt x="64770" y="0"/>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89" name="任意多边形: 形状 1188">
              <a:extLst>
                <a:ext uri="{FF2B5EF4-FFF2-40B4-BE49-F238E27FC236}">
                  <a16:creationId xmlns:a16="http://schemas.microsoft.com/office/drawing/2014/main" id="{1991A947-35DD-1DAD-B903-2C17B937C0A6}"/>
                </a:ext>
              </a:extLst>
            </p:cNvPr>
            <p:cNvSpPr/>
            <p:nvPr userDrawn="1"/>
          </p:nvSpPr>
          <p:spPr>
            <a:xfrm flipH="1">
              <a:off x="7691727" y="2732933"/>
              <a:ext cx="186713" cy="195781"/>
            </a:xfrm>
            <a:custGeom>
              <a:avLst/>
              <a:gdLst>
                <a:gd name="connsiteX0" fmla="*/ 0 w 611981"/>
                <a:gd name="connsiteY0" fmla="*/ 0 h 641699"/>
                <a:gd name="connsiteX1" fmla="*/ 611981 w 611981"/>
                <a:gd name="connsiteY1" fmla="*/ 0 h 641699"/>
                <a:gd name="connsiteX2" fmla="*/ 611981 w 611981"/>
                <a:gd name="connsiteY2" fmla="*/ 641699 h 641699"/>
                <a:gd name="connsiteX3" fmla="*/ 0 w 611981"/>
                <a:gd name="connsiteY3" fmla="*/ 641699 h 641699"/>
              </a:gdLst>
              <a:ahLst/>
              <a:cxnLst>
                <a:cxn ang="0">
                  <a:pos x="connsiteX0" y="connsiteY0"/>
                </a:cxn>
                <a:cxn ang="0">
                  <a:pos x="connsiteX1" y="connsiteY1"/>
                </a:cxn>
                <a:cxn ang="0">
                  <a:pos x="connsiteX2" y="connsiteY2"/>
                </a:cxn>
                <a:cxn ang="0">
                  <a:pos x="connsiteX3" y="connsiteY3"/>
                </a:cxn>
              </a:cxnLst>
              <a:rect l="l" t="t" r="r" b="b"/>
              <a:pathLst>
                <a:path w="611981" h="641699">
                  <a:moveTo>
                    <a:pt x="0" y="0"/>
                  </a:moveTo>
                  <a:lnTo>
                    <a:pt x="611981" y="0"/>
                  </a:lnTo>
                  <a:lnTo>
                    <a:pt x="611981" y="641699"/>
                  </a:lnTo>
                  <a:lnTo>
                    <a:pt x="0" y="641699"/>
                  </a:lnTo>
                  <a:close/>
                </a:path>
              </a:pathLst>
            </a:custGeom>
            <a:solidFill>
              <a:srgbClr val="FFCA5F"/>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90" name="任意多边形: 形状 1189">
              <a:extLst>
                <a:ext uri="{FF2B5EF4-FFF2-40B4-BE49-F238E27FC236}">
                  <a16:creationId xmlns:a16="http://schemas.microsoft.com/office/drawing/2014/main" id="{03DB3B75-0765-FA8F-9CAB-E5A06499D7A3}"/>
                </a:ext>
              </a:extLst>
            </p:cNvPr>
            <p:cNvSpPr/>
            <p:nvPr userDrawn="1"/>
          </p:nvSpPr>
          <p:spPr>
            <a:xfrm flipH="1">
              <a:off x="7690273" y="2731451"/>
              <a:ext cx="189649" cy="198716"/>
            </a:xfrm>
            <a:custGeom>
              <a:avLst/>
              <a:gdLst>
                <a:gd name="connsiteX0" fmla="*/ 621556 w 621601"/>
                <a:gd name="connsiteY0" fmla="*/ 651219 h 651319"/>
                <a:gd name="connsiteX1" fmla="*/ -46 w 621601"/>
                <a:gd name="connsiteY1" fmla="*/ 651219 h 651319"/>
                <a:gd name="connsiteX2" fmla="*/ -46 w 621601"/>
                <a:gd name="connsiteY2" fmla="*/ -101 h 651319"/>
                <a:gd name="connsiteX3" fmla="*/ 621556 w 621601"/>
                <a:gd name="connsiteY3" fmla="*/ -101 h 651319"/>
                <a:gd name="connsiteX4" fmla="*/ 9575 w 621601"/>
                <a:gd name="connsiteY4" fmla="*/ 641694 h 651319"/>
                <a:gd name="connsiteX5" fmla="*/ 611936 w 621601"/>
                <a:gd name="connsiteY5" fmla="*/ 641694 h 651319"/>
                <a:gd name="connsiteX6" fmla="*/ 611936 w 621601"/>
                <a:gd name="connsiteY6" fmla="*/ 9519 h 651319"/>
                <a:gd name="connsiteX7" fmla="*/ 9479 w 621601"/>
                <a:gd name="connsiteY7" fmla="*/ 9519 h 65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1601" h="651319">
                  <a:moveTo>
                    <a:pt x="621556" y="651219"/>
                  </a:moveTo>
                  <a:lnTo>
                    <a:pt x="-46" y="651219"/>
                  </a:lnTo>
                  <a:lnTo>
                    <a:pt x="-46" y="-101"/>
                  </a:lnTo>
                  <a:lnTo>
                    <a:pt x="621556" y="-101"/>
                  </a:lnTo>
                  <a:close/>
                  <a:moveTo>
                    <a:pt x="9575" y="641694"/>
                  </a:moveTo>
                  <a:lnTo>
                    <a:pt x="611936" y="641694"/>
                  </a:lnTo>
                  <a:lnTo>
                    <a:pt x="611936" y="9519"/>
                  </a:lnTo>
                  <a:lnTo>
                    <a:pt x="9479" y="9519"/>
                  </a:ln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91" name="任意多边形: 形状 1190">
              <a:extLst>
                <a:ext uri="{FF2B5EF4-FFF2-40B4-BE49-F238E27FC236}">
                  <a16:creationId xmlns:a16="http://schemas.microsoft.com/office/drawing/2014/main" id="{2D9EE84C-713A-4A7D-2483-01840801E2A5}"/>
                </a:ext>
              </a:extLst>
            </p:cNvPr>
            <p:cNvSpPr/>
            <p:nvPr userDrawn="1"/>
          </p:nvSpPr>
          <p:spPr>
            <a:xfrm flipH="1">
              <a:off x="7718113" y="2763825"/>
              <a:ext cx="133969" cy="133969"/>
            </a:xfrm>
            <a:custGeom>
              <a:avLst/>
              <a:gdLst>
                <a:gd name="connsiteX0" fmla="*/ 439102 w 439102"/>
                <a:gd name="connsiteY0" fmla="*/ 219551 h 439102"/>
                <a:gd name="connsiteX1" fmla="*/ 219551 w 439102"/>
                <a:gd name="connsiteY1" fmla="*/ 439103 h 439102"/>
                <a:gd name="connsiteX2" fmla="*/ 0 w 439102"/>
                <a:gd name="connsiteY2" fmla="*/ 219551 h 439102"/>
                <a:gd name="connsiteX3" fmla="*/ 219551 w 439102"/>
                <a:gd name="connsiteY3" fmla="*/ 0 h 439102"/>
                <a:gd name="connsiteX4" fmla="*/ 439102 w 439102"/>
                <a:gd name="connsiteY4" fmla="*/ 219551 h 4391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102" h="439102">
                  <a:moveTo>
                    <a:pt x="439102" y="219551"/>
                  </a:moveTo>
                  <a:cubicBezTo>
                    <a:pt x="439102" y="340806"/>
                    <a:pt x="340806" y="439103"/>
                    <a:pt x="219551" y="439103"/>
                  </a:cubicBezTo>
                  <a:cubicBezTo>
                    <a:pt x="98296" y="439103"/>
                    <a:pt x="0" y="340806"/>
                    <a:pt x="0" y="219551"/>
                  </a:cubicBezTo>
                  <a:cubicBezTo>
                    <a:pt x="0" y="98296"/>
                    <a:pt x="98296" y="0"/>
                    <a:pt x="219551" y="0"/>
                  </a:cubicBezTo>
                  <a:cubicBezTo>
                    <a:pt x="340806" y="0"/>
                    <a:pt x="439102" y="98296"/>
                    <a:pt x="439102" y="219551"/>
                  </a:cubicBezTo>
                  <a:close/>
                </a:path>
              </a:pathLst>
            </a:custGeom>
            <a:solidFill>
              <a:srgbClr val="FFFFFF"/>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92" name="任意多边形: 形状 1191">
              <a:extLst>
                <a:ext uri="{FF2B5EF4-FFF2-40B4-BE49-F238E27FC236}">
                  <a16:creationId xmlns:a16="http://schemas.microsoft.com/office/drawing/2014/main" id="{8030CFD0-29C7-45E6-7D87-6CA22ACE1E96}"/>
                </a:ext>
              </a:extLst>
            </p:cNvPr>
            <p:cNvSpPr/>
            <p:nvPr userDrawn="1"/>
          </p:nvSpPr>
          <p:spPr>
            <a:xfrm flipH="1">
              <a:off x="7716631" y="2762343"/>
              <a:ext cx="136933" cy="136933"/>
            </a:xfrm>
            <a:custGeom>
              <a:avLst/>
              <a:gdLst>
                <a:gd name="connsiteX0" fmla="*/ 224363 w 448817"/>
                <a:gd name="connsiteY0" fmla="*/ 448717 h 448817"/>
                <a:gd name="connsiteX1" fmla="*/ -46 w 448817"/>
                <a:gd name="connsiteY1" fmla="*/ 224308 h 448817"/>
                <a:gd name="connsiteX2" fmla="*/ 224363 w 448817"/>
                <a:gd name="connsiteY2" fmla="*/ -101 h 448817"/>
                <a:gd name="connsiteX3" fmla="*/ 448772 w 448817"/>
                <a:gd name="connsiteY3" fmla="*/ 224308 h 448817"/>
                <a:gd name="connsiteX4" fmla="*/ 224363 w 448817"/>
                <a:gd name="connsiteY4" fmla="*/ 448717 h 448817"/>
                <a:gd name="connsiteX5" fmla="*/ 224363 w 448817"/>
                <a:gd name="connsiteY5" fmla="*/ 9519 h 448817"/>
                <a:gd name="connsiteX6" fmla="*/ 9574 w 448817"/>
                <a:gd name="connsiteY6" fmla="*/ 224308 h 448817"/>
                <a:gd name="connsiteX7" fmla="*/ 224363 w 448817"/>
                <a:gd name="connsiteY7" fmla="*/ 439097 h 448817"/>
                <a:gd name="connsiteX8" fmla="*/ 439152 w 448817"/>
                <a:gd name="connsiteY8" fmla="*/ 224308 h 448817"/>
                <a:gd name="connsiteX9" fmla="*/ 224363 w 448817"/>
                <a:gd name="connsiteY9" fmla="*/ 9519 h 448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817" h="448817">
                  <a:moveTo>
                    <a:pt x="224363" y="448717"/>
                  </a:moveTo>
                  <a:cubicBezTo>
                    <a:pt x="100424" y="448717"/>
                    <a:pt x="-46" y="348247"/>
                    <a:pt x="-46" y="224308"/>
                  </a:cubicBezTo>
                  <a:cubicBezTo>
                    <a:pt x="-46" y="100369"/>
                    <a:pt x="100424" y="-101"/>
                    <a:pt x="224363" y="-101"/>
                  </a:cubicBezTo>
                  <a:cubicBezTo>
                    <a:pt x="348303" y="-101"/>
                    <a:pt x="448772" y="100369"/>
                    <a:pt x="448772" y="224308"/>
                  </a:cubicBezTo>
                  <a:cubicBezTo>
                    <a:pt x="448610" y="348181"/>
                    <a:pt x="348236" y="448555"/>
                    <a:pt x="224363" y="448717"/>
                  </a:cubicBezTo>
                  <a:close/>
                  <a:moveTo>
                    <a:pt x="224363" y="9519"/>
                  </a:moveTo>
                  <a:cubicBezTo>
                    <a:pt x="105739" y="9519"/>
                    <a:pt x="9574" y="105684"/>
                    <a:pt x="9574" y="224308"/>
                  </a:cubicBezTo>
                  <a:cubicBezTo>
                    <a:pt x="9574" y="342932"/>
                    <a:pt x="105739" y="439097"/>
                    <a:pt x="224363" y="439097"/>
                  </a:cubicBezTo>
                  <a:cubicBezTo>
                    <a:pt x="342988" y="439097"/>
                    <a:pt x="439152" y="342932"/>
                    <a:pt x="439152" y="224308"/>
                  </a:cubicBezTo>
                  <a:cubicBezTo>
                    <a:pt x="438990" y="105750"/>
                    <a:pt x="342921" y="9681"/>
                    <a:pt x="224363" y="9519"/>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93" name="任意多边形: 形状 1192">
              <a:extLst>
                <a:ext uri="{FF2B5EF4-FFF2-40B4-BE49-F238E27FC236}">
                  <a16:creationId xmlns:a16="http://schemas.microsoft.com/office/drawing/2014/main" id="{5E84D88C-7E39-32DC-4183-B820A4A78071}"/>
                </a:ext>
              </a:extLst>
            </p:cNvPr>
            <p:cNvSpPr/>
            <p:nvPr userDrawn="1"/>
          </p:nvSpPr>
          <p:spPr>
            <a:xfrm>
              <a:off x="7749191" y="2781999"/>
              <a:ext cx="53141" cy="97796"/>
            </a:xfrm>
            <a:custGeom>
              <a:avLst/>
              <a:gdLst>
                <a:gd name="connsiteX0" fmla="*/ -44 w 174175"/>
                <a:gd name="connsiteY0" fmla="*/ 302852 h 320539"/>
                <a:gd name="connsiteX1" fmla="*/ -44 w 174175"/>
                <a:gd name="connsiteY1" fmla="*/ 17102 h 320539"/>
                <a:gd name="connsiteX2" fmla="*/ 17425 w 174175"/>
                <a:gd name="connsiteY2" fmla="*/ -100 h 320539"/>
                <a:gd name="connsiteX3" fmla="*/ 29483 w 174175"/>
                <a:gd name="connsiteY3" fmla="*/ 4910 h 320539"/>
                <a:gd name="connsiteX4" fmla="*/ 166644 w 174175"/>
                <a:gd name="connsiteY4" fmla="*/ 142070 h 320539"/>
                <a:gd name="connsiteX5" fmla="*/ 166644 w 174175"/>
                <a:gd name="connsiteY5" fmla="*/ 178265 h 320539"/>
                <a:gd name="connsiteX6" fmla="*/ 29483 w 174175"/>
                <a:gd name="connsiteY6" fmla="*/ 315425 h 320539"/>
                <a:gd name="connsiteX7" fmla="*/ 4966 w 174175"/>
                <a:gd name="connsiteY7" fmla="*/ 315301 h 320539"/>
                <a:gd name="connsiteX8" fmla="*/ -44 w 174175"/>
                <a:gd name="connsiteY8" fmla="*/ 302852 h 320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4175" h="320539">
                  <a:moveTo>
                    <a:pt x="-44" y="302852"/>
                  </a:moveTo>
                  <a:lnTo>
                    <a:pt x="-44" y="17102"/>
                  </a:lnTo>
                  <a:cubicBezTo>
                    <a:pt x="32" y="7529"/>
                    <a:pt x="7852" y="-177"/>
                    <a:pt x="17425" y="-100"/>
                  </a:cubicBezTo>
                  <a:cubicBezTo>
                    <a:pt x="21940" y="-72"/>
                    <a:pt x="26274" y="1728"/>
                    <a:pt x="29483" y="4910"/>
                  </a:cubicBezTo>
                  <a:lnTo>
                    <a:pt x="166644" y="142070"/>
                  </a:lnTo>
                  <a:cubicBezTo>
                    <a:pt x="176626" y="152071"/>
                    <a:pt x="176626" y="168263"/>
                    <a:pt x="166644" y="178265"/>
                  </a:cubicBezTo>
                  <a:lnTo>
                    <a:pt x="29483" y="315425"/>
                  </a:lnTo>
                  <a:cubicBezTo>
                    <a:pt x="22683" y="322159"/>
                    <a:pt x="11700" y="322102"/>
                    <a:pt x="4966" y="315301"/>
                  </a:cubicBezTo>
                  <a:cubicBezTo>
                    <a:pt x="1699" y="311986"/>
                    <a:pt x="-111" y="307500"/>
                    <a:pt x="-44" y="302852"/>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94" name="任意多边形: 形状 1193">
              <a:extLst>
                <a:ext uri="{FF2B5EF4-FFF2-40B4-BE49-F238E27FC236}">
                  <a16:creationId xmlns:a16="http://schemas.microsoft.com/office/drawing/2014/main" id="{5FBDC5D7-2F15-3A1F-92A8-5A9CF47ADD80}"/>
                </a:ext>
              </a:extLst>
            </p:cNvPr>
            <p:cNvSpPr/>
            <p:nvPr userDrawn="1"/>
          </p:nvSpPr>
          <p:spPr>
            <a:xfrm flipH="1">
              <a:off x="7789108" y="2956119"/>
              <a:ext cx="89332" cy="2935"/>
            </a:xfrm>
            <a:custGeom>
              <a:avLst/>
              <a:gdLst>
                <a:gd name="connsiteX0" fmla="*/ 0 w 292798"/>
                <a:gd name="connsiteY0" fmla="*/ 0 h 9620"/>
                <a:gd name="connsiteX1" fmla="*/ 292798 w 292798"/>
                <a:gd name="connsiteY1" fmla="*/ 0 h 9620"/>
                <a:gd name="connsiteX2" fmla="*/ 292798 w 292798"/>
                <a:gd name="connsiteY2" fmla="*/ 9620 h 9620"/>
                <a:gd name="connsiteX3" fmla="*/ 0 w 292798"/>
                <a:gd name="connsiteY3" fmla="*/ 9620 h 9620"/>
              </a:gdLst>
              <a:ahLst/>
              <a:cxnLst>
                <a:cxn ang="0">
                  <a:pos x="connsiteX0" y="connsiteY0"/>
                </a:cxn>
                <a:cxn ang="0">
                  <a:pos x="connsiteX1" y="connsiteY1"/>
                </a:cxn>
                <a:cxn ang="0">
                  <a:pos x="connsiteX2" y="connsiteY2"/>
                </a:cxn>
                <a:cxn ang="0">
                  <a:pos x="connsiteX3" y="connsiteY3"/>
                </a:cxn>
              </a:cxnLst>
              <a:rect l="l" t="t" r="r" b="b"/>
              <a:pathLst>
                <a:path w="292798" h="9620">
                  <a:moveTo>
                    <a:pt x="0" y="0"/>
                  </a:moveTo>
                  <a:lnTo>
                    <a:pt x="292798" y="0"/>
                  </a:lnTo>
                  <a:lnTo>
                    <a:pt x="292798" y="9620"/>
                  </a:lnTo>
                  <a:lnTo>
                    <a:pt x="0" y="9620"/>
                  </a:ln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95" name="任意多边形: 形状 1194">
              <a:extLst>
                <a:ext uri="{FF2B5EF4-FFF2-40B4-BE49-F238E27FC236}">
                  <a16:creationId xmlns:a16="http://schemas.microsoft.com/office/drawing/2014/main" id="{CC1E994C-ED9D-C19E-7BCE-32D14C0DE68E}"/>
                </a:ext>
              </a:extLst>
            </p:cNvPr>
            <p:cNvSpPr/>
            <p:nvPr userDrawn="1"/>
          </p:nvSpPr>
          <p:spPr>
            <a:xfrm flipH="1">
              <a:off x="7721107" y="2968789"/>
              <a:ext cx="157333" cy="2935"/>
            </a:xfrm>
            <a:custGeom>
              <a:avLst/>
              <a:gdLst>
                <a:gd name="connsiteX0" fmla="*/ 0 w 515683"/>
                <a:gd name="connsiteY0" fmla="*/ 0 h 9620"/>
                <a:gd name="connsiteX1" fmla="*/ 515684 w 515683"/>
                <a:gd name="connsiteY1" fmla="*/ 0 h 9620"/>
                <a:gd name="connsiteX2" fmla="*/ 515684 w 515683"/>
                <a:gd name="connsiteY2" fmla="*/ 9620 h 9620"/>
                <a:gd name="connsiteX3" fmla="*/ 0 w 515683"/>
                <a:gd name="connsiteY3" fmla="*/ 9620 h 9620"/>
              </a:gdLst>
              <a:ahLst/>
              <a:cxnLst>
                <a:cxn ang="0">
                  <a:pos x="connsiteX0" y="connsiteY0"/>
                </a:cxn>
                <a:cxn ang="0">
                  <a:pos x="connsiteX1" y="connsiteY1"/>
                </a:cxn>
                <a:cxn ang="0">
                  <a:pos x="connsiteX2" y="connsiteY2"/>
                </a:cxn>
                <a:cxn ang="0">
                  <a:pos x="connsiteX3" y="connsiteY3"/>
                </a:cxn>
              </a:cxnLst>
              <a:rect l="l" t="t" r="r" b="b"/>
              <a:pathLst>
                <a:path w="515683" h="9620">
                  <a:moveTo>
                    <a:pt x="0" y="0"/>
                  </a:moveTo>
                  <a:lnTo>
                    <a:pt x="515684" y="0"/>
                  </a:lnTo>
                  <a:lnTo>
                    <a:pt x="515684" y="9620"/>
                  </a:lnTo>
                  <a:lnTo>
                    <a:pt x="0" y="9620"/>
                  </a:ln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96" name="任意多边形: 形状 1195">
              <a:extLst>
                <a:ext uri="{FF2B5EF4-FFF2-40B4-BE49-F238E27FC236}">
                  <a16:creationId xmlns:a16="http://schemas.microsoft.com/office/drawing/2014/main" id="{16EA8BC0-43F0-9E81-897E-566878AAB13B}"/>
                </a:ext>
              </a:extLst>
            </p:cNvPr>
            <p:cNvSpPr/>
            <p:nvPr userDrawn="1"/>
          </p:nvSpPr>
          <p:spPr>
            <a:xfrm flipH="1">
              <a:off x="7576472" y="2732933"/>
              <a:ext cx="90669" cy="237337"/>
            </a:xfrm>
            <a:custGeom>
              <a:avLst/>
              <a:gdLst>
                <a:gd name="connsiteX0" fmla="*/ 0 w 297179"/>
                <a:gd name="connsiteY0" fmla="*/ 0 h 777906"/>
                <a:gd name="connsiteX1" fmla="*/ 297180 w 297179"/>
                <a:gd name="connsiteY1" fmla="*/ 0 h 777906"/>
                <a:gd name="connsiteX2" fmla="*/ 297180 w 297179"/>
                <a:gd name="connsiteY2" fmla="*/ 777907 h 777906"/>
                <a:gd name="connsiteX3" fmla="*/ 0 w 297179"/>
                <a:gd name="connsiteY3" fmla="*/ 777907 h 777906"/>
              </a:gdLst>
              <a:ahLst/>
              <a:cxnLst>
                <a:cxn ang="0">
                  <a:pos x="connsiteX0" y="connsiteY0"/>
                </a:cxn>
                <a:cxn ang="0">
                  <a:pos x="connsiteX1" y="connsiteY1"/>
                </a:cxn>
                <a:cxn ang="0">
                  <a:pos x="connsiteX2" y="connsiteY2"/>
                </a:cxn>
                <a:cxn ang="0">
                  <a:pos x="connsiteX3" y="connsiteY3"/>
                </a:cxn>
              </a:cxnLst>
              <a:rect l="l" t="t" r="r" b="b"/>
              <a:pathLst>
                <a:path w="297179" h="777906">
                  <a:moveTo>
                    <a:pt x="0" y="0"/>
                  </a:moveTo>
                  <a:lnTo>
                    <a:pt x="297180" y="0"/>
                  </a:lnTo>
                  <a:lnTo>
                    <a:pt x="297180" y="777907"/>
                  </a:lnTo>
                  <a:lnTo>
                    <a:pt x="0" y="777907"/>
                  </a:lnTo>
                  <a:close/>
                </a:path>
              </a:pathLst>
            </a:custGeom>
            <a:solidFill>
              <a:srgbClr val="FFCA5F"/>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97" name="任意多边形: 形状 1196">
              <a:extLst>
                <a:ext uri="{FF2B5EF4-FFF2-40B4-BE49-F238E27FC236}">
                  <a16:creationId xmlns:a16="http://schemas.microsoft.com/office/drawing/2014/main" id="{F5F680D0-8A93-790A-0A8E-FA0038194C8D}"/>
                </a:ext>
              </a:extLst>
            </p:cNvPr>
            <p:cNvSpPr/>
            <p:nvPr userDrawn="1"/>
          </p:nvSpPr>
          <p:spPr>
            <a:xfrm flipH="1">
              <a:off x="7575019" y="2731451"/>
              <a:ext cx="93604" cy="240301"/>
            </a:xfrm>
            <a:custGeom>
              <a:avLst/>
              <a:gdLst>
                <a:gd name="connsiteX0" fmla="*/ 306755 w 306800"/>
                <a:gd name="connsiteY0" fmla="*/ 787521 h 787622"/>
                <a:gd name="connsiteX1" fmla="*/ -46 w 306800"/>
                <a:gd name="connsiteY1" fmla="*/ 787521 h 787622"/>
                <a:gd name="connsiteX2" fmla="*/ -46 w 306800"/>
                <a:gd name="connsiteY2" fmla="*/ -101 h 787622"/>
                <a:gd name="connsiteX3" fmla="*/ 306755 w 306800"/>
                <a:gd name="connsiteY3" fmla="*/ -101 h 787622"/>
                <a:gd name="connsiteX4" fmla="*/ 9575 w 306800"/>
                <a:gd name="connsiteY4" fmla="*/ 777996 h 787622"/>
                <a:gd name="connsiteX5" fmla="*/ 297134 w 306800"/>
                <a:gd name="connsiteY5" fmla="*/ 777996 h 787622"/>
                <a:gd name="connsiteX6" fmla="*/ 297134 w 306800"/>
                <a:gd name="connsiteY6" fmla="*/ 9519 h 787622"/>
                <a:gd name="connsiteX7" fmla="*/ 9575 w 306800"/>
                <a:gd name="connsiteY7" fmla="*/ 9519 h 787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6800" h="787622">
                  <a:moveTo>
                    <a:pt x="306755" y="787521"/>
                  </a:moveTo>
                  <a:lnTo>
                    <a:pt x="-46" y="787521"/>
                  </a:lnTo>
                  <a:lnTo>
                    <a:pt x="-46" y="-101"/>
                  </a:lnTo>
                  <a:lnTo>
                    <a:pt x="306755" y="-101"/>
                  </a:lnTo>
                  <a:close/>
                  <a:moveTo>
                    <a:pt x="9575" y="777996"/>
                  </a:moveTo>
                  <a:lnTo>
                    <a:pt x="297134" y="777996"/>
                  </a:lnTo>
                  <a:lnTo>
                    <a:pt x="297134" y="9519"/>
                  </a:lnTo>
                  <a:lnTo>
                    <a:pt x="9575" y="9519"/>
                  </a:ln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98" name="任意多边形: 形状 1197">
              <a:extLst>
                <a:ext uri="{FF2B5EF4-FFF2-40B4-BE49-F238E27FC236}">
                  <a16:creationId xmlns:a16="http://schemas.microsoft.com/office/drawing/2014/main" id="{812725C0-4BD1-2DB3-5F7F-E317502E5F94}"/>
                </a:ext>
              </a:extLst>
            </p:cNvPr>
            <p:cNvSpPr/>
            <p:nvPr userDrawn="1"/>
          </p:nvSpPr>
          <p:spPr>
            <a:xfrm flipH="1">
              <a:off x="7590130" y="2819911"/>
              <a:ext cx="63381" cy="63381"/>
            </a:xfrm>
            <a:custGeom>
              <a:avLst/>
              <a:gdLst>
                <a:gd name="connsiteX0" fmla="*/ 0 w 207740"/>
                <a:gd name="connsiteY0" fmla="*/ 0 h 207740"/>
                <a:gd name="connsiteX1" fmla="*/ 207740 w 207740"/>
                <a:gd name="connsiteY1" fmla="*/ 0 h 207740"/>
                <a:gd name="connsiteX2" fmla="*/ 207740 w 207740"/>
                <a:gd name="connsiteY2" fmla="*/ 207740 h 207740"/>
                <a:gd name="connsiteX3" fmla="*/ 0 w 207740"/>
                <a:gd name="connsiteY3" fmla="*/ 207740 h 207740"/>
              </a:gdLst>
              <a:ahLst/>
              <a:cxnLst>
                <a:cxn ang="0">
                  <a:pos x="connsiteX0" y="connsiteY0"/>
                </a:cxn>
                <a:cxn ang="0">
                  <a:pos x="connsiteX1" y="connsiteY1"/>
                </a:cxn>
                <a:cxn ang="0">
                  <a:pos x="connsiteX2" y="connsiteY2"/>
                </a:cxn>
                <a:cxn ang="0">
                  <a:pos x="connsiteX3" y="connsiteY3"/>
                </a:cxn>
              </a:cxnLst>
              <a:rect l="l" t="t" r="r" b="b"/>
              <a:pathLst>
                <a:path w="207740" h="207740">
                  <a:moveTo>
                    <a:pt x="0" y="0"/>
                  </a:moveTo>
                  <a:lnTo>
                    <a:pt x="207740" y="0"/>
                  </a:lnTo>
                  <a:lnTo>
                    <a:pt x="207740" y="207740"/>
                  </a:lnTo>
                  <a:lnTo>
                    <a:pt x="0" y="207740"/>
                  </a:ln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99" name="任意多边形: 形状 1198">
              <a:extLst>
                <a:ext uri="{FF2B5EF4-FFF2-40B4-BE49-F238E27FC236}">
                  <a16:creationId xmlns:a16="http://schemas.microsoft.com/office/drawing/2014/main" id="{554AD8B6-BC60-61C0-CEF7-2F88CEFF30BE}"/>
                </a:ext>
              </a:extLst>
            </p:cNvPr>
            <p:cNvSpPr/>
            <p:nvPr userDrawn="1"/>
          </p:nvSpPr>
          <p:spPr>
            <a:xfrm flipH="1">
              <a:off x="7590130" y="2746679"/>
              <a:ext cx="63381" cy="63381"/>
            </a:xfrm>
            <a:custGeom>
              <a:avLst/>
              <a:gdLst>
                <a:gd name="connsiteX0" fmla="*/ 0 w 207740"/>
                <a:gd name="connsiteY0" fmla="*/ 0 h 207740"/>
                <a:gd name="connsiteX1" fmla="*/ 207740 w 207740"/>
                <a:gd name="connsiteY1" fmla="*/ 0 h 207740"/>
                <a:gd name="connsiteX2" fmla="*/ 207740 w 207740"/>
                <a:gd name="connsiteY2" fmla="*/ 207740 h 207740"/>
                <a:gd name="connsiteX3" fmla="*/ 0 w 207740"/>
                <a:gd name="connsiteY3" fmla="*/ 207740 h 207740"/>
              </a:gdLst>
              <a:ahLst/>
              <a:cxnLst>
                <a:cxn ang="0">
                  <a:pos x="connsiteX0" y="connsiteY0"/>
                </a:cxn>
                <a:cxn ang="0">
                  <a:pos x="connsiteX1" y="connsiteY1"/>
                </a:cxn>
                <a:cxn ang="0">
                  <a:pos x="connsiteX2" y="connsiteY2"/>
                </a:cxn>
                <a:cxn ang="0">
                  <a:pos x="connsiteX3" y="connsiteY3"/>
                </a:cxn>
              </a:cxnLst>
              <a:rect l="l" t="t" r="r" b="b"/>
              <a:pathLst>
                <a:path w="207740" h="207740">
                  <a:moveTo>
                    <a:pt x="0" y="0"/>
                  </a:moveTo>
                  <a:lnTo>
                    <a:pt x="207740" y="0"/>
                  </a:lnTo>
                  <a:lnTo>
                    <a:pt x="207740" y="207740"/>
                  </a:lnTo>
                  <a:lnTo>
                    <a:pt x="0" y="207740"/>
                  </a:ln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00" name="任意多边形: 形状 1199">
              <a:extLst>
                <a:ext uri="{FF2B5EF4-FFF2-40B4-BE49-F238E27FC236}">
                  <a16:creationId xmlns:a16="http://schemas.microsoft.com/office/drawing/2014/main" id="{F3E24262-8D7F-2724-411A-9C2AFB53C34D}"/>
                </a:ext>
              </a:extLst>
            </p:cNvPr>
            <p:cNvSpPr/>
            <p:nvPr userDrawn="1"/>
          </p:nvSpPr>
          <p:spPr>
            <a:xfrm flipH="1">
              <a:off x="7590130" y="2893144"/>
              <a:ext cx="63381" cy="63381"/>
            </a:xfrm>
            <a:custGeom>
              <a:avLst/>
              <a:gdLst>
                <a:gd name="connsiteX0" fmla="*/ 0 w 207740"/>
                <a:gd name="connsiteY0" fmla="*/ 0 h 207740"/>
                <a:gd name="connsiteX1" fmla="*/ 207740 w 207740"/>
                <a:gd name="connsiteY1" fmla="*/ 0 h 207740"/>
                <a:gd name="connsiteX2" fmla="*/ 207740 w 207740"/>
                <a:gd name="connsiteY2" fmla="*/ 207740 h 207740"/>
                <a:gd name="connsiteX3" fmla="*/ 0 w 207740"/>
                <a:gd name="connsiteY3" fmla="*/ 207740 h 207740"/>
              </a:gdLst>
              <a:ahLst/>
              <a:cxnLst>
                <a:cxn ang="0">
                  <a:pos x="connsiteX0" y="connsiteY0"/>
                </a:cxn>
                <a:cxn ang="0">
                  <a:pos x="connsiteX1" y="connsiteY1"/>
                </a:cxn>
                <a:cxn ang="0">
                  <a:pos x="connsiteX2" y="connsiteY2"/>
                </a:cxn>
                <a:cxn ang="0">
                  <a:pos x="connsiteX3" y="connsiteY3"/>
                </a:cxn>
              </a:cxnLst>
              <a:rect l="l" t="t" r="r" b="b"/>
              <a:pathLst>
                <a:path w="207740" h="207740">
                  <a:moveTo>
                    <a:pt x="0" y="0"/>
                  </a:moveTo>
                  <a:lnTo>
                    <a:pt x="207740" y="0"/>
                  </a:lnTo>
                  <a:lnTo>
                    <a:pt x="207740" y="207740"/>
                  </a:lnTo>
                  <a:lnTo>
                    <a:pt x="0" y="207740"/>
                  </a:ln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01" name="任意多边形: 形状 1200">
              <a:extLst>
                <a:ext uri="{FF2B5EF4-FFF2-40B4-BE49-F238E27FC236}">
                  <a16:creationId xmlns:a16="http://schemas.microsoft.com/office/drawing/2014/main" id="{83C13664-3E78-DD79-9B5E-01E3E59D9BB4}"/>
                </a:ext>
              </a:extLst>
            </p:cNvPr>
            <p:cNvSpPr/>
            <p:nvPr userDrawn="1"/>
          </p:nvSpPr>
          <p:spPr>
            <a:xfrm flipH="1">
              <a:off x="7837988" y="3123856"/>
              <a:ext cx="83548" cy="79829"/>
            </a:xfrm>
            <a:custGeom>
              <a:avLst/>
              <a:gdLst>
                <a:gd name="connsiteX0" fmla="*/ 0 w 273843"/>
                <a:gd name="connsiteY0" fmla="*/ 12287 h 261651"/>
                <a:gd name="connsiteX1" fmla="*/ 261652 w 273843"/>
                <a:gd name="connsiteY1" fmla="*/ 0 h 261651"/>
                <a:gd name="connsiteX2" fmla="*/ 273844 w 273843"/>
                <a:gd name="connsiteY2" fmla="*/ 261652 h 261651"/>
                <a:gd name="connsiteX3" fmla="*/ 0 w 273843"/>
                <a:gd name="connsiteY3" fmla="*/ 12287 h 261651"/>
              </a:gdLst>
              <a:ahLst/>
              <a:cxnLst>
                <a:cxn ang="0">
                  <a:pos x="connsiteX0" y="connsiteY0"/>
                </a:cxn>
                <a:cxn ang="0">
                  <a:pos x="connsiteX1" y="connsiteY1"/>
                </a:cxn>
                <a:cxn ang="0">
                  <a:pos x="connsiteX2" y="connsiteY2"/>
                </a:cxn>
                <a:cxn ang="0">
                  <a:pos x="connsiteX3" y="connsiteY3"/>
                </a:cxn>
              </a:cxnLst>
              <a:rect l="l" t="t" r="r" b="b"/>
              <a:pathLst>
                <a:path w="273843" h="261651">
                  <a:moveTo>
                    <a:pt x="0" y="12287"/>
                  </a:moveTo>
                  <a:lnTo>
                    <a:pt x="261652" y="0"/>
                  </a:lnTo>
                  <a:lnTo>
                    <a:pt x="273844" y="261652"/>
                  </a:lnTo>
                  <a:lnTo>
                    <a:pt x="0" y="12287"/>
                  </a:lnTo>
                  <a:close/>
                </a:path>
              </a:pathLst>
            </a:custGeom>
            <a:solidFill>
              <a:srgbClr val="8BD8D6"/>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02" name="任意多边形: 形状 1201">
              <a:extLst>
                <a:ext uri="{FF2B5EF4-FFF2-40B4-BE49-F238E27FC236}">
                  <a16:creationId xmlns:a16="http://schemas.microsoft.com/office/drawing/2014/main" id="{18846DDD-7D09-36A8-861D-0CD22C97EF08}"/>
                </a:ext>
              </a:extLst>
            </p:cNvPr>
            <p:cNvSpPr/>
            <p:nvPr userDrawn="1"/>
          </p:nvSpPr>
          <p:spPr>
            <a:xfrm rot="19060200" flipH="1">
              <a:off x="7875615" y="3150176"/>
              <a:ext cx="49228" cy="75732"/>
            </a:xfrm>
            <a:custGeom>
              <a:avLst/>
              <a:gdLst>
                <a:gd name="connsiteX0" fmla="*/ -46 w 161353"/>
                <a:gd name="connsiteY0" fmla="*/ -101 h 248221"/>
                <a:gd name="connsiteX1" fmla="*/ 161308 w 161353"/>
                <a:gd name="connsiteY1" fmla="*/ -101 h 248221"/>
                <a:gd name="connsiteX2" fmla="*/ 161308 w 161353"/>
                <a:gd name="connsiteY2" fmla="*/ 248121 h 248221"/>
                <a:gd name="connsiteX3" fmla="*/ -46 w 161353"/>
                <a:gd name="connsiteY3" fmla="*/ 248121 h 248221"/>
              </a:gdLst>
              <a:ahLst/>
              <a:cxnLst>
                <a:cxn ang="0">
                  <a:pos x="connsiteX0" y="connsiteY0"/>
                </a:cxn>
                <a:cxn ang="0">
                  <a:pos x="connsiteX1" y="connsiteY1"/>
                </a:cxn>
                <a:cxn ang="0">
                  <a:pos x="connsiteX2" y="connsiteY2"/>
                </a:cxn>
                <a:cxn ang="0">
                  <a:pos x="connsiteX3" y="connsiteY3"/>
                </a:cxn>
              </a:cxnLst>
              <a:rect l="l" t="t" r="r" b="b"/>
              <a:pathLst>
                <a:path w="161353" h="248221">
                  <a:moveTo>
                    <a:pt x="-46" y="-101"/>
                  </a:moveTo>
                  <a:lnTo>
                    <a:pt x="161308" y="-101"/>
                  </a:lnTo>
                  <a:lnTo>
                    <a:pt x="161308" y="248121"/>
                  </a:lnTo>
                  <a:lnTo>
                    <a:pt x="-46" y="248121"/>
                  </a:lnTo>
                  <a:close/>
                </a:path>
              </a:pathLst>
            </a:custGeom>
            <a:solidFill>
              <a:srgbClr val="8BD8D6"/>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03" name="任意多边形: 形状 1202">
              <a:extLst>
                <a:ext uri="{FF2B5EF4-FFF2-40B4-BE49-F238E27FC236}">
                  <a16:creationId xmlns:a16="http://schemas.microsoft.com/office/drawing/2014/main" id="{37EB81D8-FBFD-A4E3-2F37-8BC85E704F09}"/>
                </a:ext>
              </a:extLst>
            </p:cNvPr>
            <p:cNvSpPr/>
            <p:nvPr userDrawn="1"/>
          </p:nvSpPr>
          <p:spPr>
            <a:xfrm flipH="1">
              <a:off x="7878339" y="3126143"/>
              <a:ext cx="44545" cy="40868"/>
            </a:xfrm>
            <a:custGeom>
              <a:avLst/>
              <a:gdLst>
                <a:gd name="connsiteX0" fmla="*/ 141246 w 146004"/>
                <a:gd name="connsiteY0" fmla="*/ 133850 h 133951"/>
                <a:gd name="connsiteX1" fmla="*/ 138007 w 146004"/>
                <a:gd name="connsiteY1" fmla="*/ 132612 h 133951"/>
                <a:gd name="connsiteX2" fmla="*/ 1133 w 146004"/>
                <a:gd name="connsiteY2" fmla="*/ 7930 h 133951"/>
                <a:gd name="connsiteX3" fmla="*/ 1638 w 146004"/>
                <a:gd name="connsiteY3" fmla="*/ 1081 h 133951"/>
                <a:gd name="connsiteX4" fmla="*/ 7610 w 146004"/>
                <a:gd name="connsiteY4" fmla="*/ 786 h 133951"/>
                <a:gd name="connsiteX5" fmla="*/ 144580 w 146004"/>
                <a:gd name="connsiteY5" fmla="*/ 125468 h 133951"/>
                <a:gd name="connsiteX6" fmla="*/ 144580 w 146004"/>
                <a:gd name="connsiteY6" fmla="*/ 132326 h 133951"/>
                <a:gd name="connsiteX7" fmla="*/ 141246 w 146004"/>
                <a:gd name="connsiteY7" fmla="*/ 133850 h 1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6004" h="133951">
                  <a:moveTo>
                    <a:pt x="141246" y="133850"/>
                  </a:moveTo>
                  <a:cubicBezTo>
                    <a:pt x="140046" y="133860"/>
                    <a:pt x="138893" y="133412"/>
                    <a:pt x="138007" y="132612"/>
                  </a:cubicBezTo>
                  <a:lnTo>
                    <a:pt x="1133" y="7930"/>
                  </a:lnTo>
                  <a:cubicBezTo>
                    <a:pt x="-619" y="5901"/>
                    <a:pt x="-391" y="2834"/>
                    <a:pt x="1638" y="1081"/>
                  </a:cubicBezTo>
                  <a:cubicBezTo>
                    <a:pt x="3324" y="-376"/>
                    <a:pt x="5791" y="-500"/>
                    <a:pt x="7610" y="786"/>
                  </a:cubicBezTo>
                  <a:lnTo>
                    <a:pt x="144580" y="125468"/>
                  </a:lnTo>
                  <a:cubicBezTo>
                    <a:pt x="146418" y="127383"/>
                    <a:pt x="146418" y="130412"/>
                    <a:pt x="144580" y="132326"/>
                  </a:cubicBezTo>
                  <a:cubicBezTo>
                    <a:pt x="143713" y="133250"/>
                    <a:pt x="142513" y="133793"/>
                    <a:pt x="141246" y="133850"/>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04" name="任意多边形: 形状 1203">
              <a:extLst>
                <a:ext uri="{FF2B5EF4-FFF2-40B4-BE49-F238E27FC236}">
                  <a16:creationId xmlns:a16="http://schemas.microsoft.com/office/drawing/2014/main" id="{A9B2CF9C-99CB-29AC-74AB-40D7CC9B02A9}"/>
                </a:ext>
              </a:extLst>
            </p:cNvPr>
            <p:cNvSpPr/>
            <p:nvPr userDrawn="1"/>
          </p:nvSpPr>
          <p:spPr>
            <a:xfrm flipH="1">
              <a:off x="7896371" y="3147538"/>
              <a:ext cx="48904" cy="53358"/>
            </a:xfrm>
            <a:custGeom>
              <a:avLst/>
              <a:gdLst>
                <a:gd name="connsiteX0" fmla="*/ 4607 w 160288"/>
                <a:gd name="connsiteY0" fmla="*/ 174784 h 174888"/>
                <a:gd name="connsiteX1" fmla="*/ 1369 w 160288"/>
                <a:gd name="connsiteY1" fmla="*/ 173546 h 174888"/>
                <a:gd name="connsiteX2" fmla="*/ 1369 w 160288"/>
                <a:gd name="connsiteY2" fmla="*/ 166688 h 174888"/>
                <a:gd name="connsiteX3" fmla="*/ 151673 w 160288"/>
                <a:gd name="connsiteY3" fmla="*/ 1620 h 174888"/>
                <a:gd name="connsiteX4" fmla="*/ 158522 w 160288"/>
                <a:gd name="connsiteY4" fmla="*/ 1048 h 174888"/>
                <a:gd name="connsiteX5" fmla="*/ 159093 w 160288"/>
                <a:gd name="connsiteY5" fmla="*/ 7897 h 174888"/>
                <a:gd name="connsiteX6" fmla="*/ 158817 w 160288"/>
                <a:gd name="connsiteY6" fmla="*/ 8192 h 174888"/>
                <a:gd name="connsiteX7" fmla="*/ 8322 w 160288"/>
                <a:gd name="connsiteY7" fmla="*/ 173260 h 174888"/>
                <a:gd name="connsiteX8" fmla="*/ 4607 w 160288"/>
                <a:gd name="connsiteY8" fmla="*/ 174784 h 174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288" h="174888">
                  <a:moveTo>
                    <a:pt x="4607" y="174784"/>
                  </a:moveTo>
                  <a:cubicBezTo>
                    <a:pt x="3407" y="174794"/>
                    <a:pt x="2254" y="174355"/>
                    <a:pt x="1369" y="173546"/>
                  </a:cubicBezTo>
                  <a:cubicBezTo>
                    <a:pt x="-517" y="171650"/>
                    <a:pt x="-517" y="168583"/>
                    <a:pt x="1369" y="166688"/>
                  </a:cubicBezTo>
                  <a:lnTo>
                    <a:pt x="151673" y="1620"/>
                  </a:lnTo>
                  <a:cubicBezTo>
                    <a:pt x="153407" y="-428"/>
                    <a:pt x="156474" y="-685"/>
                    <a:pt x="158522" y="1048"/>
                  </a:cubicBezTo>
                  <a:cubicBezTo>
                    <a:pt x="160570" y="2782"/>
                    <a:pt x="160827" y="5849"/>
                    <a:pt x="159093" y="7897"/>
                  </a:cubicBezTo>
                  <a:cubicBezTo>
                    <a:pt x="159007" y="8001"/>
                    <a:pt x="158912" y="8097"/>
                    <a:pt x="158817" y="8192"/>
                  </a:cubicBezTo>
                  <a:lnTo>
                    <a:pt x="8322" y="173260"/>
                  </a:lnTo>
                  <a:cubicBezTo>
                    <a:pt x="7360" y="174279"/>
                    <a:pt x="6007" y="174832"/>
                    <a:pt x="4607" y="174784"/>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05" name="任意多边形: 形状 1204">
              <a:extLst>
                <a:ext uri="{FF2B5EF4-FFF2-40B4-BE49-F238E27FC236}">
                  <a16:creationId xmlns:a16="http://schemas.microsoft.com/office/drawing/2014/main" id="{2A35DF5B-5EF2-2C83-0343-65321184349E}"/>
                </a:ext>
              </a:extLst>
            </p:cNvPr>
            <p:cNvSpPr/>
            <p:nvPr userDrawn="1"/>
          </p:nvSpPr>
          <p:spPr>
            <a:xfrm flipH="1">
              <a:off x="7838712" y="3122340"/>
              <a:ext cx="4481" cy="35953"/>
            </a:xfrm>
            <a:custGeom>
              <a:avLst/>
              <a:gdLst>
                <a:gd name="connsiteX0" fmla="*/ 9869 w 14686"/>
                <a:gd name="connsiteY0" fmla="*/ 117739 h 117839"/>
                <a:gd name="connsiteX1" fmla="*/ 5012 w 14686"/>
                <a:gd name="connsiteY1" fmla="*/ 113167 h 117839"/>
                <a:gd name="connsiteX2" fmla="*/ -36 w 14686"/>
                <a:gd name="connsiteY2" fmla="*/ 4963 h 117839"/>
                <a:gd name="connsiteX3" fmla="*/ 4431 w 14686"/>
                <a:gd name="connsiteY3" fmla="*/ -76 h 117839"/>
                <a:gd name="connsiteX4" fmla="*/ 4535 w 14686"/>
                <a:gd name="connsiteY4" fmla="*/ -85 h 117839"/>
                <a:gd name="connsiteX5" fmla="*/ 9565 w 14686"/>
                <a:gd name="connsiteY5" fmla="*/ 4182 h 117839"/>
                <a:gd name="connsiteX6" fmla="*/ 9584 w 14686"/>
                <a:gd name="connsiteY6" fmla="*/ 4487 h 117839"/>
                <a:gd name="connsiteX7" fmla="*/ 14632 w 14686"/>
                <a:gd name="connsiteY7" fmla="*/ 112691 h 117839"/>
                <a:gd name="connsiteX8" fmla="*/ 10165 w 14686"/>
                <a:gd name="connsiteY8" fmla="*/ 117729 h 117839"/>
                <a:gd name="connsiteX9" fmla="*/ 10060 w 14686"/>
                <a:gd name="connsiteY9" fmla="*/ 117739 h 117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686" h="117839">
                  <a:moveTo>
                    <a:pt x="9869" y="117739"/>
                  </a:moveTo>
                  <a:cubicBezTo>
                    <a:pt x="7298" y="117739"/>
                    <a:pt x="5164" y="115739"/>
                    <a:pt x="5012" y="113167"/>
                  </a:cubicBezTo>
                  <a:lnTo>
                    <a:pt x="-36" y="4963"/>
                  </a:lnTo>
                  <a:cubicBezTo>
                    <a:pt x="-199" y="2334"/>
                    <a:pt x="1802" y="77"/>
                    <a:pt x="4431" y="-76"/>
                  </a:cubicBezTo>
                  <a:cubicBezTo>
                    <a:pt x="4459" y="-85"/>
                    <a:pt x="4497" y="-85"/>
                    <a:pt x="4535" y="-85"/>
                  </a:cubicBezTo>
                  <a:cubicBezTo>
                    <a:pt x="7107" y="-295"/>
                    <a:pt x="9355" y="1620"/>
                    <a:pt x="9565" y="4182"/>
                  </a:cubicBezTo>
                  <a:cubicBezTo>
                    <a:pt x="9574" y="4287"/>
                    <a:pt x="9584" y="4382"/>
                    <a:pt x="9584" y="4487"/>
                  </a:cubicBezTo>
                  <a:lnTo>
                    <a:pt x="14632" y="112691"/>
                  </a:lnTo>
                  <a:cubicBezTo>
                    <a:pt x="14794" y="115320"/>
                    <a:pt x="12794" y="117577"/>
                    <a:pt x="10165" y="117729"/>
                  </a:cubicBezTo>
                  <a:cubicBezTo>
                    <a:pt x="10136" y="117739"/>
                    <a:pt x="10098" y="117739"/>
                    <a:pt x="10060" y="117739"/>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06" name="任意多边形: 形状 1205">
              <a:extLst>
                <a:ext uri="{FF2B5EF4-FFF2-40B4-BE49-F238E27FC236}">
                  <a16:creationId xmlns:a16="http://schemas.microsoft.com/office/drawing/2014/main" id="{93A3696A-003A-17C6-733E-1A6368BAE6FB}"/>
                </a:ext>
              </a:extLst>
            </p:cNvPr>
            <p:cNvSpPr/>
            <p:nvPr userDrawn="1"/>
          </p:nvSpPr>
          <p:spPr>
            <a:xfrm rot="2647800" flipH="1">
              <a:off x="8580802" y="2799196"/>
              <a:ext cx="76023" cy="76023"/>
            </a:xfrm>
            <a:custGeom>
              <a:avLst/>
              <a:gdLst>
                <a:gd name="connsiteX0" fmla="*/ 249128 w 249174"/>
                <a:gd name="connsiteY0" fmla="*/ 124486 h 249174"/>
                <a:gd name="connsiteX1" fmla="*/ 124541 w 249174"/>
                <a:gd name="connsiteY1" fmla="*/ 249073 h 249174"/>
                <a:gd name="connsiteX2" fmla="*/ -46 w 249174"/>
                <a:gd name="connsiteY2" fmla="*/ 124486 h 249174"/>
                <a:gd name="connsiteX3" fmla="*/ 124541 w 249174"/>
                <a:gd name="connsiteY3" fmla="*/ -101 h 249174"/>
                <a:gd name="connsiteX4" fmla="*/ 249128 w 249174"/>
                <a:gd name="connsiteY4" fmla="*/ 124486 h 249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9174" h="249174">
                  <a:moveTo>
                    <a:pt x="249128" y="124486"/>
                  </a:moveTo>
                  <a:cubicBezTo>
                    <a:pt x="249128" y="193294"/>
                    <a:pt x="193349" y="249073"/>
                    <a:pt x="124541" y="249073"/>
                  </a:cubicBezTo>
                  <a:cubicBezTo>
                    <a:pt x="55734" y="249073"/>
                    <a:pt x="-46" y="193294"/>
                    <a:pt x="-46" y="124486"/>
                  </a:cubicBezTo>
                  <a:cubicBezTo>
                    <a:pt x="-46" y="55679"/>
                    <a:pt x="55734" y="-101"/>
                    <a:pt x="124541" y="-101"/>
                  </a:cubicBezTo>
                  <a:cubicBezTo>
                    <a:pt x="193349" y="-101"/>
                    <a:pt x="249128" y="55678"/>
                    <a:pt x="249128" y="124486"/>
                  </a:cubicBezTo>
                  <a:close/>
                </a:path>
              </a:pathLst>
            </a:custGeom>
            <a:solidFill>
              <a:srgbClr val="FFBBCB"/>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07" name="任意多边形: 形状 1206">
              <a:extLst>
                <a:ext uri="{FF2B5EF4-FFF2-40B4-BE49-F238E27FC236}">
                  <a16:creationId xmlns:a16="http://schemas.microsoft.com/office/drawing/2014/main" id="{D289CE8B-AFF3-3D56-DA34-B4AC4EEE439F}"/>
                </a:ext>
              </a:extLst>
            </p:cNvPr>
            <p:cNvSpPr/>
            <p:nvPr userDrawn="1"/>
          </p:nvSpPr>
          <p:spPr>
            <a:xfrm flipH="1">
              <a:off x="8597718" y="2769666"/>
              <a:ext cx="73291" cy="73349"/>
            </a:xfrm>
            <a:custGeom>
              <a:avLst/>
              <a:gdLst>
                <a:gd name="connsiteX0" fmla="*/ 120255 w 240220"/>
                <a:gd name="connsiteY0" fmla="*/ 240310 h 240410"/>
                <a:gd name="connsiteX1" fmla="*/ -46 w 240220"/>
                <a:gd name="connsiteY1" fmla="*/ 120104 h 240410"/>
                <a:gd name="connsiteX2" fmla="*/ 120255 w 240220"/>
                <a:gd name="connsiteY2" fmla="*/ -101 h 240410"/>
                <a:gd name="connsiteX3" fmla="*/ 240175 w 240220"/>
                <a:gd name="connsiteY3" fmla="*/ 120104 h 240410"/>
                <a:gd name="connsiteX4" fmla="*/ 13670 w 240220"/>
                <a:gd name="connsiteY4" fmla="*/ 120104 h 240410"/>
                <a:gd name="connsiteX5" fmla="*/ 120255 w 240220"/>
                <a:gd name="connsiteY5" fmla="*/ 226689 h 240410"/>
                <a:gd name="connsiteX6" fmla="*/ 226745 w 240220"/>
                <a:gd name="connsiteY6" fmla="*/ 120104 h 240410"/>
                <a:gd name="connsiteX7" fmla="*/ 120255 w 240220"/>
                <a:gd name="connsiteY7" fmla="*/ 13520 h 2404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0220" h="240410">
                  <a:moveTo>
                    <a:pt x="120255" y="240310"/>
                  </a:moveTo>
                  <a:lnTo>
                    <a:pt x="-46" y="120104"/>
                  </a:lnTo>
                  <a:lnTo>
                    <a:pt x="120255" y="-101"/>
                  </a:lnTo>
                  <a:lnTo>
                    <a:pt x="240175" y="120104"/>
                  </a:lnTo>
                  <a:close/>
                  <a:moveTo>
                    <a:pt x="13670" y="120104"/>
                  </a:moveTo>
                  <a:lnTo>
                    <a:pt x="120255" y="226689"/>
                  </a:lnTo>
                  <a:lnTo>
                    <a:pt x="226745" y="120104"/>
                  </a:lnTo>
                  <a:lnTo>
                    <a:pt x="120255" y="13520"/>
                  </a:ln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08" name="任意多边形: 形状 1207">
              <a:extLst>
                <a:ext uri="{FF2B5EF4-FFF2-40B4-BE49-F238E27FC236}">
                  <a16:creationId xmlns:a16="http://schemas.microsoft.com/office/drawing/2014/main" id="{86200021-2F0E-7C1E-4687-A7910D3A15DA}"/>
                </a:ext>
              </a:extLst>
            </p:cNvPr>
            <p:cNvSpPr/>
            <p:nvPr userDrawn="1"/>
          </p:nvSpPr>
          <p:spPr>
            <a:xfrm flipH="1">
              <a:off x="8593998" y="2827351"/>
              <a:ext cx="9822" cy="9822"/>
            </a:xfrm>
            <a:custGeom>
              <a:avLst/>
              <a:gdLst>
                <a:gd name="connsiteX0" fmla="*/ 32195 w 32194"/>
                <a:gd name="connsiteY0" fmla="*/ 16097 h 32194"/>
                <a:gd name="connsiteX1" fmla="*/ 16097 w 32194"/>
                <a:gd name="connsiteY1" fmla="*/ 32195 h 32194"/>
                <a:gd name="connsiteX2" fmla="*/ 0 w 32194"/>
                <a:gd name="connsiteY2" fmla="*/ 16097 h 32194"/>
                <a:gd name="connsiteX3" fmla="*/ 16097 w 32194"/>
                <a:gd name="connsiteY3" fmla="*/ 0 h 32194"/>
                <a:gd name="connsiteX4" fmla="*/ 32195 w 32194"/>
                <a:gd name="connsiteY4" fmla="*/ 16097 h 32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94" h="32194">
                  <a:moveTo>
                    <a:pt x="32195" y="16097"/>
                  </a:moveTo>
                  <a:cubicBezTo>
                    <a:pt x="32195" y="24988"/>
                    <a:pt x="24988" y="32195"/>
                    <a:pt x="16097" y="32195"/>
                  </a:cubicBezTo>
                  <a:cubicBezTo>
                    <a:pt x="7207" y="32195"/>
                    <a:pt x="0" y="24988"/>
                    <a:pt x="0" y="16097"/>
                  </a:cubicBezTo>
                  <a:cubicBezTo>
                    <a:pt x="0" y="7207"/>
                    <a:pt x="7207" y="0"/>
                    <a:pt x="16097" y="0"/>
                  </a:cubicBezTo>
                  <a:cubicBezTo>
                    <a:pt x="24988" y="0"/>
                    <a:pt x="32195" y="7207"/>
                    <a:pt x="32195" y="16097"/>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09" name="任意多边形: 形状 1208">
              <a:extLst>
                <a:ext uri="{FF2B5EF4-FFF2-40B4-BE49-F238E27FC236}">
                  <a16:creationId xmlns:a16="http://schemas.microsoft.com/office/drawing/2014/main" id="{D42324B7-B1DA-6EA1-8225-EB0A06F8602F}"/>
                </a:ext>
              </a:extLst>
            </p:cNvPr>
            <p:cNvSpPr/>
            <p:nvPr userDrawn="1"/>
          </p:nvSpPr>
          <p:spPr>
            <a:xfrm flipH="1">
              <a:off x="8608586" y="2840893"/>
              <a:ext cx="3865" cy="3894"/>
            </a:xfrm>
            <a:custGeom>
              <a:avLst/>
              <a:gdLst>
                <a:gd name="connsiteX0" fmla="*/ 12623 w 12669"/>
                <a:gd name="connsiteY0" fmla="*/ 6281 h 12763"/>
                <a:gd name="connsiteX1" fmla="*/ 6431 w 12669"/>
                <a:gd name="connsiteY1" fmla="*/ 12662 h 12763"/>
                <a:gd name="connsiteX2" fmla="*/ 6336 w 12669"/>
                <a:gd name="connsiteY2" fmla="*/ 12662 h 12763"/>
                <a:gd name="connsiteX3" fmla="*/ -46 w 12669"/>
                <a:gd name="connsiteY3" fmla="*/ 6281 h 12763"/>
                <a:gd name="connsiteX4" fmla="*/ 6336 w 12669"/>
                <a:gd name="connsiteY4" fmla="*/ -101 h 12763"/>
                <a:gd name="connsiteX5" fmla="*/ 12623 w 12669"/>
                <a:gd name="connsiteY5" fmla="*/ 6186 h 12763"/>
                <a:gd name="connsiteX6" fmla="*/ 12623 w 12669"/>
                <a:gd name="connsiteY6" fmla="*/ 6281 h 12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69" h="12763">
                  <a:moveTo>
                    <a:pt x="12623" y="6281"/>
                  </a:moveTo>
                  <a:cubicBezTo>
                    <a:pt x="12680" y="9748"/>
                    <a:pt x="9908" y="12605"/>
                    <a:pt x="6431" y="12662"/>
                  </a:cubicBezTo>
                  <a:cubicBezTo>
                    <a:pt x="6403" y="12662"/>
                    <a:pt x="6365" y="12662"/>
                    <a:pt x="6336" y="12662"/>
                  </a:cubicBezTo>
                  <a:cubicBezTo>
                    <a:pt x="2812" y="12662"/>
                    <a:pt x="-46" y="9805"/>
                    <a:pt x="-46" y="6281"/>
                  </a:cubicBezTo>
                  <a:cubicBezTo>
                    <a:pt x="-46" y="2757"/>
                    <a:pt x="2812" y="-101"/>
                    <a:pt x="6336" y="-101"/>
                  </a:cubicBezTo>
                  <a:cubicBezTo>
                    <a:pt x="9813" y="-101"/>
                    <a:pt x="12623" y="2709"/>
                    <a:pt x="12623" y="6186"/>
                  </a:cubicBezTo>
                  <a:cubicBezTo>
                    <a:pt x="12623" y="6214"/>
                    <a:pt x="12623" y="6252"/>
                    <a:pt x="12623" y="6281"/>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10" name="任意多边形: 形状 1209">
              <a:extLst>
                <a:ext uri="{FF2B5EF4-FFF2-40B4-BE49-F238E27FC236}">
                  <a16:creationId xmlns:a16="http://schemas.microsoft.com/office/drawing/2014/main" id="{64EA7BA1-F3FF-7B37-9EC0-3AF4700F6E75}"/>
                </a:ext>
              </a:extLst>
            </p:cNvPr>
            <p:cNvSpPr/>
            <p:nvPr userDrawn="1"/>
          </p:nvSpPr>
          <p:spPr>
            <a:xfrm flipH="1">
              <a:off x="8581909" y="2850716"/>
              <a:ext cx="16971" cy="16971"/>
            </a:xfrm>
            <a:custGeom>
              <a:avLst/>
              <a:gdLst>
                <a:gd name="connsiteX0" fmla="*/ 55626 w 55626"/>
                <a:gd name="connsiteY0" fmla="*/ 27813 h 55626"/>
                <a:gd name="connsiteX1" fmla="*/ 27813 w 55626"/>
                <a:gd name="connsiteY1" fmla="*/ 55626 h 55626"/>
                <a:gd name="connsiteX2" fmla="*/ 0 w 55626"/>
                <a:gd name="connsiteY2" fmla="*/ 27813 h 55626"/>
                <a:gd name="connsiteX3" fmla="*/ 27813 w 55626"/>
                <a:gd name="connsiteY3" fmla="*/ 0 h 55626"/>
                <a:gd name="connsiteX4" fmla="*/ 55626 w 55626"/>
                <a:gd name="connsiteY4" fmla="*/ 27813 h 55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626" h="55626">
                  <a:moveTo>
                    <a:pt x="55626" y="27813"/>
                  </a:moveTo>
                  <a:cubicBezTo>
                    <a:pt x="55626" y="43174"/>
                    <a:pt x="43174" y="55626"/>
                    <a:pt x="27813" y="55626"/>
                  </a:cubicBezTo>
                  <a:cubicBezTo>
                    <a:pt x="12452" y="55626"/>
                    <a:pt x="0" y="43174"/>
                    <a:pt x="0" y="27813"/>
                  </a:cubicBezTo>
                  <a:cubicBezTo>
                    <a:pt x="0" y="12452"/>
                    <a:pt x="12452" y="0"/>
                    <a:pt x="27813" y="0"/>
                  </a:cubicBezTo>
                  <a:cubicBezTo>
                    <a:pt x="43174" y="0"/>
                    <a:pt x="55626" y="12452"/>
                    <a:pt x="55626" y="27813"/>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11" name="任意多边形: 形状 1210">
              <a:extLst>
                <a:ext uri="{FF2B5EF4-FFF2-40B4-BE49-F238E27FC236}">
                  <a16:creationId xmlns:a16="http://schemas.microsoft.com/office/drawing/2014/main" id="{1E4D1FDB-871F-EBBB-19FE-1A47A33598CB}"/>
                </a:ext>
              </a:extLst>
            </p:cNvPr>
            <p:cNvSpPr/>
            <p:nvPr userDrawn="1"/>
          </p:nvSpPr>
          <p:spPr>
            <a:xfrm flipH="1">
              <a:off x="8536865" y="3039290"/>
              <a:ext cx="32955" cy="32955"/>
            </a:xfrm>
            <a:custGeom>
              <a:avLst/>
              <a:gdLst>
                <a:gd name="connsiteX0" fmla="*/ 54056 w 108013"/>
                <a:gd name="connsiteY0" fmla="*/ 107913 h 108013"/>
                <a:gd name="connsiteX1" fmla="*/ -46 w 108013"/>
                <a:gd name="connsiteY1" fmla="*/ 54001 h 108013"/>
                <a:gd name="connsiteX2" fmla="*/ 53866 w 108013"/>
                <a:gd name="connsiteY2" fmla="*/ -101 h 108013"/>
                <a:gd name="connsiteX3" fmla="*/ 107968 w 108013"/>
                <a:gd name="connsiteY3" fmla="*/ 53811 h 108013"/>
                <a:gd name="connsiteX4" fmla="*/ 107968 w 108013"/>
                <a:gd name="connsiteY4" fmla="*/ 53906 h 108013"/>
                <a:gd name="connsiteX5" fmla="*/ 54056 w 108013"/>
                <a:gd name="connsiteY5" fmla="*/ 107913 h 108013"/>
                <a:gd name="connsiteX6" fmla="*/ 54056 w 108013"/>
                <a:gd name="connsiteY6" fmla="*/ 9615 h 108013"/>
                <a:gd name="connsiteX7" fmla="*/ 9765 w 108013"/>
                <a:gd name="connsiteY7" fmla="*/ 53906 h 108013"/>
                <a:gd name="connsiteX8" fmla="*/ 54056 w 108013"/>
                <a:gd name="connsiteY8" fmla="*/ 98197 h 108013"/>
                <a:gd name="connsiteX9" fmla="*/ 98348 w 108013"/>
                <a:gd name="connsiteY9" fmla="*/ 53906 h 108013"/>
                <a:gd name="connsiteX10" fmla="*/ 54056 w 108013"/>
                <a:gd name="connsiteY10" fmla="*/ 9615 h 108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8013" h="108013">
                  <a:moveTo>
                    <a:pt x="54056" y="107913"/>
                  </a:moveTo>
                  <a:cubicBezTo>
                    <a:pt x="24234" y="107970"/>
                    <a:pt x="12" y="83824"/>
                    <a:pt x="-46" y="54001"/>
                  </a:cubicBezTo>
                  <a:cubicBezTo>
                    <a:pt x="-103" y="24178"/>
                    <a:pt x="24043" y="-44"/>
                    <a:pt x="53866" y="-101"/>
                  </a:cubicBezTo>
                  <a:cubicBezTo>
                    <a:pt x="83689" y="-158"/>
                    <a:pt x="107911" y="23988"/>
                    <a:pt x="107968" y="53811"/>
                  </a:cubicBezTo>
                  <a:cubicBezTo>
                    <a:pt x="107968" y="53839"/>
                    <a:pt x="107968" y="53878"/>
                    <a:pt x="107968" y="53906"/>
                  </a:cubicBezTo>
                  <a:cubicBezTo>
                    <a:pt x="107968" y="83700"/>
                    <a:pt x="83851" y="107856"/>
                    <a:pt x="54056" y="107913"/>
                  </a:cubicBezTo>
                  <a:close/>
                  <a:moveTo>
                    <a:pt x="54056" y="9615"/>
                  </a:moveTo>
                  <a:cubicBezTo>
                    <a:pt x="29596" y="9615"/>
                    <a:pt x="9765" y="29446"/>
                    <a:pt x="9765" y="53906"/>
                  </a:cubicBezTo>
                  <a:cubicBezTo>
                    <a:pt x="9765" y="78366"/>
                    <a:pt x="29596" y="98197"/>
                    <a:pt x="54056" y="98197"/>
                  </a:cubicBezTo>
                  <a:cubicBezTo>
                    <a:pt x="78517" y="98197"/>
                    <a:pt x="98348" y="78366"/>
                    <a:pt x="98348" y="53906"/>
                  </a:cubicBezTo>
                  <a:cubicBezTo>
                    <a:pt x="98290" y="29465"/>
                    <a:pt x="78497" y="9672"/>
                    <a:pt x="54056" y="9615"/>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12" name="任意多边形: 形状 1211">
              <a:extLst>
                <a:ext uri="{FF2B5EF4-FFF2-40B4-BE49-F238E27FC236}">
                  <a16:creationId xmlns:a16="http://schemas.microsoft.com/office/drawing/2014/main" id="{4F90CD1E-27DB-1CA1-7ED9-AE8635F2900A}"/>
                </a:ext>
              </a:extLst>
            </p:cNvPr>
            <p:cNvSpPr/>
            <p:nvPr userDrawn="1"/>
          </p:nvSpPr>
          <p:spPr>
            <a:xfrm flipH="1">
              <a:off x="8539247" y="3102031"/>
              <a:ext cx="20110" cy="20110"/>
            </a:xfrm>
            <a:custGeom>
              <a:avLst/>
              <a:gdLst>
                <a:gd name="connsiteX0" fmla="*/ 32911 w 65912"/>
                <a:gd name="connsiteY0" fmla="*/ 65812 h 65912"/>
                <a:gd name="connsiteX1" fmla="*/ -46 w 65912"/>
                <a:gd name="connsiteY1" fmla="*/ 32855 h 65912"/>
                <a:gd name="connsiteX2" fmla="*/ 32911 w 65912"/>
                <a:gd name="connsiteY2" fmla="*/ -101 h 65912"/>
                <a:gd name="connsiteX3" fmla="*/ 65867 w 65912"/>
                <a:gd name="connsiteY3" fmla="*/ 32855 h 65912"/>
                <a:gd name="connsiteX4" fmla="*/ 32911 w 65912"/>
                <a:gd name="connsiteY4" fmla="*/ 65812 h 65912"/>
                <a:gd name="connsiteX5" fmla="*/ 32911 w 65912"/>
                <a:gd name="connsiteY5" fmla="*/ 9519 h 65912"/>
                <a:gd name="connsiteX6" fmla="*/ 9575 w 65912"/>
                <a:gd name="connsiteY6" fmla="*/ 32855 h 65912"/>
                <a:gd name="connsiteX7" fmla="*/ 32911 w 65912"/>
                <a:gd name="connsiteY7" fmla="*/ 56192 h 65912"/>
                <a:gd name="connsiteX8" fmla="*/ 56247 w 65912"/>
                <a:gd name="connsiteY8" fmla="*/ 32855 h 65912"/>
                <a:gd name="connsiteX9" fmla="*/ 32911 w 65912"/>
                <a:gd name="connsiteY9" fmla="*/ 9519 h 65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12" h="65912">
                  <a:moveTo>
                    <a:pt x="32911" y="65812"/>
                  </a:moveTo>
                  <a:cubicBezTo>
                    <a:pt x="14709" y="65812"/>
                    <a:pt x="-46" y="51058"/>
                    <a:pt x="-46" y="32855"/>
                  </a:cubicBezTo>
                  <a:cubicBezTo>
                    <a:pt x="-46" y="14653"/>
                    <a:pt x="14709" y="-101"/>
                    <a:pt x="32911" y="-101"/>
                  </a:cubicBezTo>
                  <a:cubicBezTo>
                    <a:pt x="51113" y="-101"/>
                    <a:pt x="65867" y="14653"/>
                    <a:pt x="65867" y="32855"/>
                  </a:cubicBezTo>
                  <a:cubicBezTo>
                    <a:pt x="65820" y="51039"/>
                    <a:pt x="51094" y="65764"/>
                    <a:pt x="32911" y="65812"/>
                  </a:cubicBezTo>
                  <a:close/>
                  <a:moveTo>
                    <a:pt x="32911" y="9519"/>
                  </a:moveTo>
                  <a:cubicBezTo>
                    <a:pt x="20024" y="9519"/>
                    <a:pt x="9575" y="19968"/>
                    <a:pt x="9575" y="32855"/>
                  </a:cubicBezTo>
                  <a:cubicBezTo>
                    <a:pt x="9575" y="45743"/>
                    <a:pt x="20024" y="56192"/>
                    <a:pt x="32911" y="56192"/>
                  </a:cubicBezTo>
                  <a:cubicBezTo>
                    <a:pt x="45798" y="56192"/>
                    <a:pt x="56247" y="45743"/>
                    <a:pt x="56247" y="32855"/>
                  </a:cubicBezTo>
                  <a:cubicBezTo>
                    <a:pt x="56247" y="19968"/>
                    <a:pt x="45798" y="9519"/>
                    <a:pt x="32911" y="9519"/>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13" name="任意多边形: 形状 1212">
              <a:extLst>
                <a:ext uri="{FF2B5EF4-FFF2-40B4-BE49-F238E27FC236}">
                  <a16:creationId xmlns:a16="http://schemas.microsoft.com/office/drawing/2014/main" id="{F985351E-7870-BCCD-8AEF-39145F29D74B}"/>
                </a:ext>
              </a:extLst>
            </p:cNvPr>
            <p:cNvSpPr/>
            <p:nvPr userDrawn="1"/>
          </p:nvSpPr>
          <p:spPr>
            <a:xfrm flipH="1">
              <a:off x="8734855" y="3123217"/>
              <a:ext cx="12786" cy="12786"/>
            </a:xfrm>
            <a:custGeom>
              <a:avLst/>
              <a:gdLst>
                <a:gd name="connsiteX0" fmla="*/ 20909 w 41909"/>
                <a:gd name="connsiteY0" fmla="*/ 41809 h 41909"/>
                <a:gd name="connsiteX1" fmla="*/ -46 w 41909"/>
                <a:gd name="connsiteY1" fmla="*/ 20854 h 41909"/>
                <a:gd name="connsiteX2" fmla="*/ 20909 w 41909"/>
                <a:gd name="connsiteY2" fmla="*/ -101 h 41909"/>
                <a:gd name="connsiteX3" fmla="*/ 41864 w 41909"/>
                <a:gd name="connsiteY3" fmla="*/ 20854 h 41909"/>
                <a:gd name="connsiteX4" fmla="*/ 20909 w 41909"/>
                <a:gd name="connsiteY4" fmla="*/ 41809 h 41909"/>
                <a:gd name="connsiteX5" fmla="*/ 20909 w 41909"/>
                <a:gd name="connsiteY5" fmla="*/ 9519 h 41909"/>
                <a:gd name="connsiteX6" fmla="*/ 9575 w 41909"/>
                <a:gd name="connsiteY6" fmla="*/ 20854 h 41909"/>
                <a:gd name="connsiteX7" fmla="*/ 20909 w 41909"/>
                <a:gd name="connsiteY7" fmla="*/ 32189 h 41909"/>
                <a:gd name="connsiteX8" fmla="*/ 32244 w 41909"/>
                <a:gd name="connsiteY8" fmla="*/ 20854 h 41909"/>
                <a:gd name="connsiteX9" fmla="*/ 21101 w 41909"/>
                <a:gd name="connsiteY9" fmla="*/ 9519 h 41909"/>
                <a:gd name="connsiteX10" fmla="*/ 20909 w 41909"/>
                <a:gd name="connsiteY10" fmla="*/ 9519 h 41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909" h="41909">
                  <a:moveTo>
                    <a:pt x="20909" y="41809"/>
                  </a:moveTo>
                  <a:cubicBezTo>
                    <a:pt x="9336" y="41809"/>
                    <a:pt x="-46" y="32427"/>
                    <a:pt x="-46" y="20854"/>
                  </a:cubicBezTo>
                  <a:cubicBezTo>
                    <a:pt x="-46" y="9281"/>
                    <a:pt x="9336" y="-101"/>
                    <a:pt x="20909" y="-101"/>
                  </a:cubicBezTo>
                  <a:cubicBezTo>
                    <a:pt x="32482" y="-101"/>
                    <a:pt x="41864" y="9281"/>
                    <a:pt x="41864" y="20854"/>
                  </a:cubicBezTo>
                  <a:cubicBezTo>
                    <a:pt x="41812" y="32408"/>
                    <a:pt x="32460" y="41752"/>
                    <a:pt x="20909" y="41809"/>
                  </a:cubicBezTo>
                  <a:close/>
                  <a:moveTo>
                    <a:pt x="20909" y="9519"/>
                  </a:moveTo>
                  <a:cubicBezTo>
                    <a:pt x="14649" y="9519"/>
                    <a:pt x="9575" y="14596"/>
                    <a:pt x="9575" y="20854"/>
                  </a:cubicBezTo>
                  <a:cubicBezTo>
                    <a:pt x="9575" y="27112"/>
                    <a:pt x="14649" y="32189"/>
                    <a:pt x="20909" y="32189"/>
                  </a:cubicBezTo>
                  <a:cubicBezTo>
                    <a:pt x="27169" y="32189"/>
                    <a:pt x="32244" y="27112"/>
                    <a:pt x="32244" y="20854"/>
                  </a:cubicBezTo>
                  <a:cubicBezTo>
                    <a:pt x="32296" y="14644"/>
                    <a:pt x="27308" y="9577"/>
                    <a:pt x="21101" y="9519"/>
                  </a:cubicBezTo>
                  <a:cubicBezTo>
                    <a:pt x="21037" y="9519"/>
                    <a:pt x="20973" y="9519"/>
                    <a:pt x="20909" y="9519"/>
                  </a:cubicBezTo>
                  <a:close/>
                </a:path>
              </a:pathLst>
            </a:custGeom>
            <a:solidFill>
              <a:srgbClr val="010100"/>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14" name="任意多边形: 形状 1213">
              <a:extLst>
                <a:ext uri="{FF2B5EF4-FFF2-40B4-BE49-F238E27FC236}">
                  <a16:creationId xmlns:a16="http://schemas.microsoft.com/office/drawing/2014/main" id="{61CEAC35-835F-D0F5-A001-0BB0F840F1C8}"/>
                </a:ext>
              </a:extLst>
            </p:cNvPr>
            <p:cNvSpPr/>
            <p:nvPr userDrawn="1"/>
          </p:nvSpPr>
          <p:spPr>
            <a:xfrm flipH="1">
              <a:off x="8588959" y="2995749"/>
              <a:ext cx="17108" cy="14834"/>
            </a:xfrm>
            <a:custGeom>
              <a:avLst/>
              <a:gdLst>
                <a:gd name="connsiteX0" fmla="*/ 31893 w 56074"/>
                <a:gd name="connsiteY0" fmla="*/ -76 h 48619"/>
                <a:gd name="connsiteX1" fmla="*/ 24368 w 56074"/>
                <a:gd name="connsiteY1" fmla="*/ -76 h 48619"/>
                <a:gd name="connsiteX2" fmla="*/ 14843 w 56074"/>
                <a:gd name="connsiteY2" fmla="*/ 2019 h 48619"/>
                <a:gd name="connsiteX3" fmla="*/ 7032 w 56074"/>
                <a:gd name="connsiteY3" fmla="*/ 6972 h 48619"/>
                <a:gd name="connsiteX4" fmla="*/ 2079 w 56074"/>
                <a:gd name="connsiteY4" fmla="*/ 14783 h 48619"/>
                <a:gd name="connsiteX5" fmla="*/ -16 w 56074"/>
                <a:gd name="connsiteY5" fmla="*/ 24308 h 48619"/>
                <a:gd name="connsiteX6" fmla="*/ 841 w 56074"/>
                <a:gd name="connsiteY6" fmla="*/ 30785 h 48619"/>
                <a:gd name="connsiteX7" fmla="*/ 7032 w 56074"/>
                <a:gd name="connsiteY7" fmla="*/ 41357 h 48619"/>
                <a:gd name="connsiteX8" fmla="*/ 11985 w 56074"/>
                <a:gd name="connsiteY8" fmla="*/ 45167 h 48619"/>
                <a:gd name="connsiteX9" fmla="*/ 24177 w 56074"/>
                <a:gd name="connsiteY9" fmla="*/ 48501 h 48619"/>
                <a:gd name="connsiteX10" fmla="*/ 31702 w 56074"/>
                <a:gd name="connsiteY10" fmla="*/ 48501 h 48619"/>
                <a:gd name="connsiteX11" fmla="*/ 41227 w 56074"/>
                <a:gd name="connsiteY11" fmla="*/ 46406 h 48619"/>
                <a:gd name="connsiteX12" fmla="*/ 48942 w 56074"/>
                <a:gd name="connsiteY12" fmla="*/ 41357 h 48619"/>
                <a:gd name="connsiteX13" fmla="*/ 53895 w 56074"/>
                <a:gd name="connsiteY13" fmla="*/ 33642 h 48619"/>
                <a:gd name="connsiteX14" fmla="*/ 55991 w 56074"/>
                <a:gd name="connsiteY14" fmla="*/ 24117 h 48619"/>
                <a:gd name="connsiteX15" fmla="*/ 55134 w 56074"/>
                <a:gd name="connsiteY15" fmla="*/ 17735 h 48619"/>
                <a:gd name="connsiteX16" fmla="*/ 48942 w 56074"/>
                <a:gd name="connsiteY16" fmla="*/ 7067 h 48619"/>
                <a:gd name="connsiteX17" fmla="*/ 44085 w 56074"/>
                <a:gd name="connsiteY17" fmla="*/ 3257 h 48619"/>
                <a:gd name="connsiteX18" fmla="*/ 31893 w 56074"/>
                <a:gd name="connsiteY18" fmla="*/ 19 h 48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6074" h="48619">
                  <a:moveTo>
                    <a:pt x="31893" y="-76"/>
                  </a:moveTo>
                  <a:lnTo>
                    <a:pt x="24368" y="-76"/>
                  </a:lnTo>
                  <a:cubicBezTo>
                    <a:pt x="21063" y="-248"/>
                    <a:pt x="17767" y="476"/>
                    <a:pt x="14843" y="2019"/>
                  </a:cubicBezTo>
                  <a:cubicBezTo>
                    <a:pt x="11852" y="2962"/>
                    <a:pt x="9157" y="4667"/>
                    <a:pt x="7032" y="6972"/>
                  </a:cubicBezTo>
                  <a:cubicBezTo>
                    <a:pt x="4737" y="9106"/>
                    <a:pt x="3032" y="11801"/>
                    <a:pt x="2079" y="14783"/>
                  </a:cubicBezTo>
                  <a:cubicBezTo>
                    <a:pt x="527" y="17707"/>
                    <a:pt x="-207" y="21003"/>
                    <a:pt x="-16" y="24308"/>
                  </a:cubicBezTo>
                  <a:lnTo>
                    <a:pt x="841" y="30785"/>
                  </a:lnTo>
                  <a:cubicBezTo>
                    <a:pt x="1946" y="34785"/>
                    <a:pt x="4080" y="38433"/>
                    <a:pt x="7032" y="41357"/>
                  </a:cubicBezTo>
                  <a:lnTo>
                    <a:pt x="11985" y="45167"/>
                  </a:lnTo>
                  <a:cubicBezTo>
                    <a:pt x="15672" y="47358"/>
                    <a:pt x="19891" y="48511"/>
                    <a:pt x="24177" y="48501"/>
                  </a:cubicBezTo>
                  <a:lnTo>
                    <a:pt x="31702" y="48501"/>
                  </a:lnTo>
                  <a:cubicBezTo>
                    <a:pt x="35007" y="48644"/>
                    <a:pt x="38284" y="47920"/>
                    <a:pt x="41227" y="46406"/>
                  </a:cubicBezTo>
                  <a:cubicBezTo>
                    <a:pt x="44199" y="45425"/>
                    <a:pt x="46856" y="43682"/>
                    <a:pt x="48942" y="41357"/>
                  </a:cubicBezTo>
                  <a:cubicBezTo>
                    <a:pt x="51267" y="39281"/>
                    <a:pt x="52972" y="36614"/>
                    <a:pt x="53895" y="33642"/>
                  </a:cubicBezTo>
                  <a:cubicBezTo>
                    <a:pt x="55477" y="30728"/>
                    <a:pt x="56210" y="27422"/>
                    <a:pt x="55991" y="24117"/>
                  </a:cubicBezTo>
                  <a:lnTo>
                    <a:pt x="55134" y="17735"/>
                  </a:lnTo>
                  <a:cubicBezTo>
                    <a:pt x="54010" y="13716"/>
                    <a:pt x="51876" y="10039"/>
                    <a:pt x="48942" y="7067"/>
                  </a:cubicBezTo>
                  <a:lnTo>
                    <a:pt x="44085" y="3257"/>
                  </a:lnTo>
                  <a:cubicBezTo>
                    <a:pt x="40370" y="1152"/>
                    <a:pt x="36169" y="28"/>
                    <a:pt x="31893" y="19"/>
                  </a:cubicBezTo>
                  <a:close/>
                </a:path>
              </a:pathLst>
            </a:custGeom>
            <a:solidFill>
              <a:srgbClr val="8BD8D6"/>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15" name="任意多边形: 形状 1214">
              <a:extLst>
                <a:ext uri="{FF2B5EF4-FFF2-40B4-BE49-F238E27FC236}">
                  <a16:creationId xmlns:a16="http://schemas.microsoft.com/office/drawing/2014/main" id="{37AB6ACC-C033-1FEF-C2DC-2FB5516BA830}"/>
                </a:ext>
              </a:extLst>
            </p:cNvPr>
            <p:cNvSpPr/>
            <p:nvPr userDrawn="1"/>
          </p:nvSpPr>
          <p:spPr>
            <a:xfrm flipH="1">
              <a:off x="8505974" y="3092550"/>
              <a:ext cx="14791" cy="17066"/>
            </a:xfrm>
            <a:custGeom>
              <a:avLst/>
              <a:gdLst>
                <a:gd name="connsiteX0" fmla="*/ 145 w 48482"/>
                <a:gd name="connsiteY0" fmla="*/ 24117 h 55936"/>
                <a:gd name="connsiteX1" fmla="*/ 145 w 48482"/>
                <a:gd name="connsiteY1" fmla="*/ 31642 h 55936"/>
                <a:gd name="connsiteX2" fmla="*/ 24243 w 48482"/>
                <a:gd name="connsiteY2" fmla="*/ 55835 h 55936"/>
                <a:gd name="connsiteX3" fmla="*/ 30720 w 48482"/>
                <a:gd name="connsiteY3" fmla="*/ 54883 h 55936"/>
                <a:gd name="connsiteX4" fmla="*/ 41388 w 48482"/>
                <a:gd name="connsiteY4" fmla="*/ 48692 h 55936"/>
                <a:gd name="connsiteX5" fmla="*/ 45103 w 48482"/>
                <a:gd name="connsiteY5" fmla="*/ 43834 h 55936"/>
                <a:gd name="connsiteX6" fmla="*/ 48437 w 48482"/>
                <a:gd name="connsiteY6" fmla="*/ 31642 h 55936"/>
                <a:gd name="connsiteX7" fmla="*/ 48437 w 48482"/>
                <a:gd name="connsiteY7" fmla="*/ 24117 h 55936"/>
                <a:gd name="connsiteX8" fmla="*/ 41388 w 48482"/>
                <a:gd name="connsiteY8" fmla="*/ 7067 h 55936"/>
                <a:gd name="connsiteX9" fmla="*/ 33578 w 48482"/>
                <a:gd name="connsiteY9" fmla="*/ 2019 h 55936"/>
                <a:gd name="connsiteX10" fmla="*/ 24053 w 48482"/>
                <a:gd name="connsiteY10" fmla="*/ -76 h 55936"/>
                <a:gd name="connsiteX11" fmla="*/ 17671 w 48482"/>
                <a:gd name="connsiteY11" fmla="*/ 781 h 55936"/>
                <a:gd name="connsiteX12" fmla="*/ 7003 w 48482"/>
                <a:gd name="connsiteY12" fmla="*/ 7067 h 55936"/>
                <a:gd name="connsiteX13" fmla="*/ 3288 w 48482"/>
                <a:gd name="connsiteY13" fmla="*/ 11925 h 55936"/>
                <a:gd name="connsiteX14" fmla="*/ -46 w 48482"/>
                <a:gd name="connsiteY14" fmla="*/ 24117 h 55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8482" h="55936">
                  <a:moveTo>
                    <a:pt x="145" y="24117"/>
                  </a:moveTo>
                  <a:lnTo>
                    <a:pt x="145" y="31642"/>
                  </a:lnTo>
                  <a:cubicBezTo>
                    <a:pt x="488" y="44824"/>
                    <a:pt x="11070" y="55435"/>
                    <a:pt x="24243" y="55835"/>
                  </a:cubicBezTo>
                  <a:lnTo>
                    <a:pt x="30720" y="54883"/>
                  </a:lnTo>
                  <a:cubicBezTo>
                    <a:pt x="34759" y="53797"/>
                    <a:pt x="38445" y="51664"/>
                    <a:pt x="41388" y="48692"/>
                  </a:cubicBezTo>
                  <a:lnTo>
                    <a:pt x="45103" y="43834"/>
                  </a:lnTo>
                  <a:cubicBezTo>
                    <a:pt x="47294" y="40148"/>
                    <a:pt x="48446" y="35928"/>
                    <a:pt x="48437" y="31642"/>
                  </a:cubicBezTo>
                  <a:lnTo>
                    <a:pt x="48437" y="24117"/>
                  </a:lnTo>
                  <a:cubicBezTo>
                    <a:pt x="48170" y="17783"/>
                    <a:pt x="45674" y="11744"/>
                    <a:pt x="41388" y="7067"/>
                  </a:cubicBezTo>
                  <a:cubicBezTo>
                    <a:pt x="39283" y="4715"/>
                    <a:pt x="36588" y="2972"/>
                    <a:pt x="33578" y="2019"/>
                  </a:cubicBezTo>
                  <a:cubicBezTo>
                    <a:pt x="30654" y="476"/>
                    <a:pt x="27358" y="-248"/>
                    <a:pt x="24053" y="-76"/>
                  </a:cubicBezTo>
                  <a:lnTo>
                    <a:pt x="17671" y="781"/>
                  </a:lnTo>
                  <a:cubicBezTo>
                    <a:pt x="13642" y="1943"/>
                    <a:pt x="9975" y="4105"/>
                    <a:pt x="7003" y="7067"/>
                  </a:cubicBezTo>
                  <a:lnTo>
                    <a:pt x="3288" y="11925"/>
                  </a:lnTo>
                  <a:cubicBezTo>
                    <a:pt x="1097" y="15611"/>
                    <a:pt x="-55" y="19831"/>
                    <a:pt x="-46" y="24117"/>
                  </a:cubicBezTo>
                  <a:close/>
                </a:path>
              </a:pathLst>
            </a:custGeom>
            <a:solidFill>
              <a:srgbClr val="8BD8D6"/>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16" name="任意多边形: 形状 1215">
              <a:extLst>
                <a:ext uri="{FF2B5EF4-FFF2-40B4-BE49-F238E27FC236}">
                  <a16:creationId xmlns:a16="http://schemas.microsoft.com/office/drawing/2014/main" id="{A4249A11-FFBA-B8BE-1EBE-EF21FDC8F692}"/>
                </a:ext>
              </a:extLst>
            </p:cNvPr>
            <p:cNvSpPr/>
            <p:nvPr userDrawn="1"/>
          </p:nvSpPr>
          <p:spPr>
            <a:xfrm flipH="1">
              <a:off x="8731774" y="3087965"/>
              <a:ext cx="16282" cy="14914"/>
            </a:xfrm>
            <a:custGeom>
              <a:avLst/>
              <a:gdLst>
                <a:gd name="connsiteX0" fmla="*/ 28844 w 53368"/>
                <a:gd name="connsiteY0" fmla="*/ -99 h 48882"/>
                <a:gd name="connsiteX1" fmla="*/ 24177 w 53368"/>
                <a:gd name="connsiteY1" fmla="*/ -99 h 48882"/>
                <a:gd name="connsiteX2" fmla="*/ 2079 w 53368"/>
                <a:gd name="connsiteY2" fmla="*/ 14760 h 48882"/>
                <a:gd name="connsiteX3" fmla="*/ -17 w 53368"/>
                <a:gd name="connsiteY3" fmla="*/ 24285 h 48882"/>
                <a:gd name="connsiteX4" fmla="*/ 840 w 53368"/>
                <a:gd name="connsiteY4" fmla="*/ 30762 h 48882"/>
                <a:gd name="connsiteX5" fmla="*/ 7127 w 53368"/>
                <a:gd name="connsiteY5" fmla="*/ 41335 h 48882"/>
                <a:gd name="connsiteX6" fmla="*/ 11985 w 53368"/>
                <a:gd name="connsiteY6" fmla="*/ 45145 h 48882"/>
                <a:gd name="connsiteX7" fmla="*/ 24177 w 53368"/>
                <a:gd name="connsiteY7" fmla="*/ 48478 h 48882"/>
                <a:gd name="connsiteX8" fmla="*/ 28844 w 53368"/>
                <a:gd name="connsiteY8" fmla="*/ 48478 h 48882"/>
                <a:gd name="connsiteX9" fmla="*/ 38369 w 53368"/>
                <a:gd name="connsiteY9" fmla="*/ 46383 h 48882"/>
                <a:gd name="connsiteX10" fmla="*/ 46084 w 53368"/>
                <a:gd name="connsiteY10" fmla="*/ 41335 h 48882"/>
                <a:gd name="connsiteX11" fmla="*/ 53133 w 53368"/>
                <a:gd name="connsiteY11" fmla="*/ 24285 h 48882"/>
                <a:gd name="connsiteX12" fmla="*/ 52275 w 53368"/>
                <a:gd name="connsiteY12" fmla="*/ 17903 h 48882"/>
                <a:gd name="connsiteX13" fmla="*/ 46084 w 53368"/>
                <a:gd name="connsiteY13" fmla="*/ 7235 h 48882"/>
                <a:gd name="connsiteX14" fmla="*/ 41226 w 53368"/>
                <a:gd name="connsiteY14" fmla="*/ 3425 h 48882"/>
                <a:gd name="connsiteX15" fmla="*/ 29034 w 53368"/>
                <a:gd name="connsiteY15" fmla="*/ 187 h 48882"/>
                <a:gd name="connsiteX16" fmla="*/ 24367 w 53368"/>
                <a:gd name="connsiteY16" fmla="*/ 187 h 48882"/>
                <a:gd name="connsiteX17" fmla="*/ 2269 w 53368"/>
                <a:gd name="connsiteY17" fmla="*/ 15046 h 48882"/>
                <a:gd name="connsiteX18" fmla="*/ 174 w 53368"/>
                <a:gd name="connsiteY18" fmla="*/ 24571 h 48882"/>
                <a:gd name="connsiteX19" fmla="*/ 1031 w 53368"/>
                <a:gd name="connsiteY19" fmla="*/ 31048 h 48882"/>
                <a:gd name="connsiteX20" fmla="*/ 7317 w 53368"/>
                <a:gd name="connsiteY20" fmla="*/ 41620 h 48882"/>
                <a:gd name="connsiteX21" fmla="*/ 12175 w 53368"/>
                <a:gd name="connsiteY21" fmla="*/ 45430 h 48882"/>
                <a:gd name="connsiteX22" fmla="*/ 24367 w 53368"/>
                <a:gd name="connsiteY22" fmla="*/ 48764 h 48882"/>
                <a:gd name="connsiteX23" fmla="*/ 29034 w 53368"/>
                <a:gd name="connsiteY23" fmla="*/ 48764 h 48882"/>
                <a:gd name="connsiteX24" fmla="*/ 38559 w 53368"/>
                <a:gd name="connsiteY24" fmla="*/ 46669 h 48882"/>
                <a:gd name="connsiteX25" fmla="*/ 46275 w 53368"/>
                <a:gd name="connsiteY25" fmla="*/ 41620 h 48882"/>
                <a:gd name="connsiteX26" fmla="*/ 53323 w 53368"/>
                <a:gd name="connsiteY26" fmla="*/ 24571 h 48882"/>
                <a:gd name="connsiteX27" fmla="*/ 52466 w 53368"/>
                <a:gd name="connsiteY27" fmla="*/ 18189 h 48882"/>
                <a:gd name="connsiteX28" fmla="*/ 46275 w 53368"/>
                <a:gd name="connsiteY28" fmla="*/ 7521 h 48882"/>
                <a:gd name="connsiteX29" fmla="*/ 41417 w 53368"/>
                <a:gd name="connsiteY29" fmla="*/ 3711 h 48882"/>
                <a:gd name="connsiteX30" fmla="*/ 29225 w 53368"/>
                <a:gd name="connsiteY30" fmla="*/ 472 h 48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3368" h="48882">
                  <a:moveTo>
                    <a:pt x="28844" y="-99"/>
                  </a:moveTo>
                  <a:lnTo>
                    <a:pt x="24177" y="-99"/>
                  </a:lnTo>
                  <a:cubicBezTo>
                    <a:pt x="14438" y="-223"/>
                    <a:pt x="5641" y="5692"/>
                    <a:pt x="2079" y="14760"/>
                  </a:cubicBezTo>
                  <a:cubicBezTo>
                    <a:pt x="521" y="17684"/>
                    <a:pt x="-204" y="20980"/>
                    <a:pt x="-17" y="24285"/>
                  </a:cubicBezTo>
                  <a:lnTo>
                    <a:pt x="840" y="30762"/>
                  </a:lnTo>
                  <a:cubicBezTo>
                    <a:pt x="1965" y="34782"/>
                    <a:pt x="4134" y="38430"/>
                    <a:pt x="7127" y="41335"/>
                  </a:cubicBezTo>
                  <a:lnTo>
                    <a:pt x="11985" y="45145"/>
                  </a:lnTo>
                  <a:cubicBezTo>
                    <a:pt x="15690" y="47297"/>
                    <a:pt x="19892" y="48440"/>
                    <a:pt x="24177" y="48478"/>
                  </a:cubicBezTo>
                  <a:lnTo>
                    <a:pt x="28844" y="48478"/>
                  </a:lnTo>
                  <a:cubicBezTo>
                    <a:pt x="32147" y="48622"/>
                    <a:pt x="35429" y="47897"/>
                    <a:pt x="38369" y="46383"/>
                  </a:cubicBezTo>
                  <a:cubicBezTo>
                    <a:pt x="41337" y="45402"/>
                    <a:pt x="43997" y="43659"/>
                    <a:pt x="46084" y="41335"/>
                  </a:cubicBezTo>
                  <a:cubicBezTo>
                    <a:pt x="50366" y="36658"/>
                    <a:pt x="52862" y="30619"/>
                    <a:pt x="53133" y="24285"/>
                  </a:cubicBezTo>
                  <a:lnTo>
                    <a:pt x="52275" y="17903"/>
                  </a:lnTo>
                  <a:cubicBezTo>
                    <a:pt x="51149" y="13884"/>
                    <a:pt x="49018" y="10207"/>
                    <a:pt x="46084" y="7235"/>
                  </a:cubicBezTo>
                  <a:lnTo>
                    <a:pt x="41226" y="3425"/>
                  </a:lnTo>
                  <a:cubicBezTo>
                    <a:pt x="37528" y="1273"/>
                    <a:pt x="33316" y="149"/>
                    <a:pt x="29034" y="187"/>
                  </a:cubicBezTo>
                  <a:lnTo>
                    <a:pt x="24367" y="187"/>
                  </a:lnTo>
                  <a:cubicBezTo>
                    <a:pt x="14629" y="63"/>
                    <a:pt x="5832" y="5978"/>
                    <a:pt x="2269" y="15046"/>
                  </a:cubicBezTo>
                  <a:cubicBezTo>
                    <a:pt x="712" y="17970"/>
                    <a:pt x="-13" y="21266"/>
                    <a:pt x="174" y="24571"/>
                  </a:cubicBezTo>
                  <a:lnTo>
                    <a:pt x="1031" y="31048"/>
                  </a:lnTo>
                  <a:cubicBezTo>
                    <a:pt x="2156" y="35067"/>
                    <a:pt x="4325" y="38715"/>
                    <a:pt x="7317" y="41620"/>
                  </a:cubicBezTo>
                  <a:lnTo>
                    <a:pt x="12175" y="45430"/>
                  </a:lnTo>
                  <a:cubicBezTo>
                    <a:pt x="15880" y="47583"/>
                    <a:pt x="20083" y="48726"/>
                    <a:pt x="24367" y="48764"/>
                  </a:cubicBezTo>
                  <a:lnTo>
                    <a:pt x="29034" y="48764"/>
                  </a:lnTo>
                  <a:cubicBezTo>
                    <a:pt x="32338" y="48907"/>
                    <a:pt x="35620" y="48183"/>
                    <a:pt x="38559" y="46669"/>
                  </a:cubicBezTo>
                  <a:cubicBezTo>
                    <a:pt x="41527" y="45688"/>
                    <a:pt x="44188" y="43945"/>
                    <a:pt x="46275" y="41620"/>
                  </a:cubicBezTo>
                  <a:cubicBezTo>
                    <a:pt x="50556" y="36944"/>
                    <a:pt x="53053" y="30905"/>
                    <a:pt x="53323" y="24571"/>
                  </a:cubicBezTo>
                  <a:lnTo>
                    <a:pt x="52466" y="18189"/>
                  </a:lnTo>
                  <a:cubicBezTo>
                    <a:pt x="51339" y="14170"/>
                    <a:pt x="49208" y="10493"/>
                    <a:pt x="46275" y="7521"/>
                  </a:cubicBezTo>
                  <a:lnTo>
                    <a:pt x="41417" y="3711"/>
                  </a:lnTo>
                  <a:cubicBezTo>
                    <a:pt x="37718" y="1558"/>
                    <a:pt x="33506" y="434"/>
                    <a:pt x="29225" y="472"/>
                  </a:cubicBezTo>
                  <a:close/>
                </a:path>
              </a:pathLst>
            </a:custGeom>
            <a:solidFill>
              <a:srgbClr val="8BD8D6"/>
            </a:solidFill>
            <a:ln w="9525" cap="flat">
              <a:noFill/>
              <a:prstDash val="solid"/>
              <a:miter/>
            </a:ln>
          </p:spPr>
          <p:txBody>
            <a:bodyPr rtlCol="0" anchor="ctr"/>
            <a:lstStyle/>
            <a:p>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grpSp>
      <p:sp>
        <p:nvSpPr>
          <p:cNvPr id="1238" name="文本框 1237">
            <a:extLst>
              <a:ext uri="{FF2B5EF4-FFF2-40B4-BE49-F238E27FC236}">
                <a16:creationId xmlns:a16="http://schemas.microsoft.com/office/drawing/2014/main" id="{796B6599-33BE-887C-8CD6-C485E7757C53}"/>
              </a:ext>
            </a:extLst>
          </p:cNvPr>
          <p:cNvSpPr txBox="1"/>
          <p:nvPr userDrawn="1"/>
        </p:nvSpPr>
        <p:spPr>
          <a:xfrm>
            <a:off x="707759" y="743707"/>
            <a:ext cx="1637088" cy="375159"/>
          </a:xfrm>
          <a:prstGeom prst="rect">
            <a:avLst/>
          </a:prstGeom>
          <a:noFill/>
        </p:spPr>
        <p:txBody>
          <a:bodyPr wrap="square" lIns="91440" tIns="45720" rIns="91440" bIns="45720" rtlCol="0" anchor="b" anchorCtr="0">
            <a:normAutofit/>
          </a:bodyPr>
          <a:lstStyle/>
          <a:p>
            <a:r>
              <a:rPr lang="zh-CN" altLang="en-US" sz="1800" b="1" dirty="0">
                <a:solidFill>
                  <a:schemeClr val="tx2"/>
                </a:solidFill>
                <a:latin typeface="Times New Roman" panose="02020603050405020304" pitchFamily="18" charset="0"/>
                <a:ea typeface="黑体" panose="02010609060101010101" pitchFamily="49" charset="-122"/>
                <a:cs typeface="Times New Roman" panose="02020603050405020304" pitchFamily="18" charset="0"/>
              </a:rPr>
              <a:t>技术问题回顾</a:t>
            </a:r>
          </a:p>
        </p:txBody>
      </p:sp>
      <p:sp>
        <p:nvSpPr>
          <p:cNvPr id="1252" name="矩形 1251">
            <a:extLst>
              <a:ext uri="{FF2B5EF4-FFF2-40B4-BE49-F238E27FC236}">
                <a16:creationId xmlns:a16="http://schemas.microsoft.com/office/drawing/2014/main" id="{7CA6EAF3-EAE0-5D09-B5F5-3F7E2B17C947}"/>
              </a:ext>
            </a:extLst>
          </p:cNvPr>
          <p:cNvSpPr/>
          <p:nvPr userDrawn="1"/>
        </p:nvSpPr>
        <p:spPr>
          <a:xfrm>
            <a:off x="202272" y="5253785"/>
            <a:ext cx="4319372" cy="1451815"/>
          </a:xfrm>
          <a:prstGeom prst="rect">
            <a:avLst/>
          </a:prstGeom>
          <a:solidFill>
            <a:schemeClr val="bg1">
              <a:lumMod val="65000"/>
              <a:alpha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55" name="矩形 1254">
            <a:extLst>
              <a:ext uri="{FF2B5EF4-FFF2-40B4-BE49-F238E27FC236}">
                <a16:creationId xmlns:a16="http://schemas.microsoft.com/office/drawing/2014/main" id="{3B6DE239-51E8-376D-CBFE-95C77E209C9B}"/>
              </a:ext>
            </a:extLst>
          </p:cNvPr>
          <p:cNvSpPr/>
          <p:nvPr userDrawn="1"/>
        </p:nvSpPr>
        <p:spPr>
          <a:xfrm>
            <a:off x="4615362" y="5253785"/>
            <a:ext cx="5106840" cy="1451815"/>
          </a:xfrm>
          <a:prstGeom prst="rect">
            <a:avLst/>
          </a:prstGeom>
          <a:solidFill>
            <a:schemeClr val="bg1">
              <a:lumMod val="65000"/>
              <a:alpha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56" name="文本框 1255">
            <a:extLst>
              <a:ext uri="{FF2B5EF4-FFF2-40B4-BE49-F238E27FC236}">
                <a16:creationId xmlns:a16="http://schemas.microsoft.com/office/drawing/2014/main" id="{0FB8617B-BF86-44B5-2F89-14EBF2984E66}"/>
              </a:ext>
            </a:extLst>
          </p:cNvPr>
          <p:cNvSpPr txBox="1"/>
          <p:nvPr userDrawn="1"/>
        </p:nvSpPr>
        <p:spPr>
          <a:xfrm>
            <a:off x="4670885" y="5206814"/>
            <a:ext cx="3555405" cy="497841"/>
          </a:xfrm>
          <a:prstGeom prst="rect">
            <a:avLst/>
          </a:prstGeom>
          <a:noFill/>
        </p:spPr>
        <p:txBody>
          <a:bodyPr wrap="square" lIns="91440" tIns="45720" rIns="91440" bIns="45720" rtlCol="0" anchor="b" anchorCtr="0">
            <a:normAutofit/>
          </a:bodyPr>
          <a:lstStyle/>
          <a:p>
            <a:r>
              <a:rPr lang="zh-CN" altLang="en-US" b="1" dirty="0">
                <a:solidFill>
                  <a:schemeClr val="tx2"/>
                </a:solidFill>
                <a:latin typeface="Times New Roman" panose="02020603050405020304" pitchFamily="18" charset="0"/>
                <a:ea typeface="黑体" panose="02010609060101010101" pitchFamily="49" charset="-122"/>
                <a:cs typeface="Times New Roman" panose="02020603050405020304" pitchFamily="18" charset="0"/>
              </a:rPr>
              <a:t>缺点以及未来改进方案</a:t>
            </a:r>
          </a:p>
        </p:txBody>
      </p:sp>
      <p:sp>
        <p:nvSpPr>
          <p:cNvPr id="1260" name="任意多边形: 形状 1259">
            <a:extLst>
              <a:ext uri="{FF2B5EF4-FFF2-40B4-BE49-F238E27FC236}">
                <a16:creationId xmlns:a16="http://schemas.microsoft.com/office/drawing/2014/main" id="{DFB84D80-D804-B911-6A74-1B0125F5D034}"/>
              </a:ext>
            </a:extLst>
          </p:cNvPr>
          <p:cNvSpPr/>
          <p:nvPr userDrawn="1"/>
        </p:nvSpPr>
        <p:spPr>
          <a:xfrm>
            <a:off x="375300" y="750974"/>
            <a:ext cx="309858" cy="375159"/>
          </a:xfrm>
          <a:custGeom>
            <a:avLst/>
            <a:gdLst>
              <a:gd name="connsiteX0" fmla="*/ 121763 h 600884"/>
              <a:gd name="connsiteY0" fmla="*/ 121763 h 600884"/>
              <a:gd name="connsiteX1" fmla="*/ 121763 h 600884"/>
              <a:gd name="connsiteY1" fmla="*/ 121763 h 600884"/>
              <a:gd name="connsiteX2" fmla="*/ 121763 h 600884"/>
              <a:gd name="connsiteY2" fmla="*/ 121763 h 600884"/>
              <a:gd name="connsiteX3" fmla="*/ 121763 h 600884"/>
              <a:gd name="connsiteY3" fmla="*/ 121763 h 600884"/>
              <a:gd name="connsiteX4" fmla="*/ 121763 h 600884"/>
              <a:gd name="connsiteY4" fmla="*/ 121763 h 600884"/>
              <a:gd name="connsiteX5" fmla="*/ 121763 h 600884"/>
              <a:gd name="connsiteY5" fmla="*/ 121763 h 600884"/>
              <a:gd name="connsiteX6" fmla="*/ 121763 h 600884"/>
              <a:gd name="connsiteY6" fmla="*/ 121763 h 600884"/>
              <a:gd name="connsiteX7" fmla="*/ 121763 h 600884"/>
              <a:gd name="connsiteY7" fmla="*/ 121763 h 600884"/>
              <a:gd name="connsiteX8" fmla="*/ 121763 h 600884"/>
              <a:gd name="connsiteY8" fmla="*/ 121763 h 600884"/>
              <a:gd name="connsiteX9" fmla="*/ 121763 h 600884"/>
              <a:gd name="connsiteY9" fmla="*/ 121763 h 600884"/>
              <a:gd name="connsiteX10" fmla="*/ 121763 h 600884"/>
              <a:gd name="connsiteY10" fmla="*/ 121763 h 600884"/>
              <a:gd name="connsiteX11" fmla="*/ 121763 h 600884"/>
              <a:gd name="connsiteY11" fmla="*/ 121763 h 600884"/>
              <a:gd name="connsiteX12" fmla="*/ 121763 h 600884"/>
              <a:gd name="connsiteY12" fmla="*/ 121763 h 600884"/>
              <a:gd name="connsiteX13" fmla="*/ 121763 h 600884"/>
              <a:gd name="connsiteY13" fmla="*/ 121763 h 600884"/>
              <a:gd name="connsiteX14" fmla="*/ 121763 h 600884"/>
              <a:gd name="connsiteY14" fmla="*/ 121763 h 600884"/>
              <a:gd name="connsiteX15" fmla="*/ 121763 h 600884"/>
              <a:gd name="connsiteY15" fmla="*/ 121763 h 600884"/>
              <a:gd name="connsiteX16" fmla="*/ 121763 h 600884"/>
              <a:gd name="connsiteY16" fmla="*/ 121763 h 600884"/>
              <a:gd name="connsiteX17" fmla="*/ 121763 h 600884"/>
              <a:gd name="connsiteY17" fmla="*/ 121763 h 600884"/>
              <a:gd name="connsiteX18" fmla="*/ 121763 h 600884"/>
              <a:gd name="connsiteY18" fmla="*/ 121763 h 600884"/>
              <a:gd name="connsiteX19" fmla="*/ 121763 h 600884"/>
              <a:gd name="connsiteY19" fmla="*/ 121763 h 600884"/>
              <a:gd name="connsiteX20" fmla="*/ 121763 h 600884"/>
              <a:gd name="connsiteY20" fmla="*/ 121763 h 600884"/>
              <a:gd name="connsiteX21" fmla="*/ 121763 h 600884"/>
              <a:gd name="connsiteY21" fmla="*/ 121763 h 600884"/>
              <a:gd name="connsiteX22" fmla="*/ 121763 h 600884"/>
              <a:gd name="connsiteY22" fmla="*/ 121763 h 600884"/>
              <a:gd name="connsiteX23" fmla="*/ 121763 h 600884"/>
              <a:gd name="connsiteY23" fmla="*/ 121763 h 600884"/>
              <a:gd name="connsiteX24" fmla="*/ 121763 h 600884"/>
              <a:gd name="connsiteY24" fmla="*/ 121763 h 600884"/>
              <a:gd name="connsiteX25" fmla="*/ 121763 h 600884"/>
              <a:gd name="connsiteY25" fmla="*/ 121763 h 600884"/>
              <a:gd name="connsiteX26" fmla="*/ 121763 h 600884"/>
              <a:gd name="connsiteY26" fmla="*/ 121763 h 600884"/>
              <a:gd name="connsiteX27" fmla="*/ 121763 h 600884"/>
              <a:gd name="connsiteY27" fmla="*/ 121763 h 600884"/>
              <a:gd name="connsiteX28" fmla="*/ 121763 h 600884"/>
              <a:gd name="connsiteY28" fmla="*/ 121763 h 600884"/>
              <a:gd name="connsiteX29" fmla="*/ 121763 h 600884"/>
              <a:gd name="connsiteY29" fmla="*/ 121763 h 600884"/>
              <a:gd name="connsiteX30" fmla="*/ 121763 h 600884"/>
              <a:gd name="connsiteY30" fmla="*/ 121763 h 600884"/>
              <a:gd name="connsiteX31" fmla="*/ 121763 h 600884"/>
              <a:gd name="connsiteY31" fmla="*/ 121763 h 600884"/>
              <a:gd name="connsiteX32" fmla="*/ 121763 h 600884"/>
              <a:gd name="connsiteY32" fmla="*/ 121763 h 600884"/>
              <a:gd name="connsiteX33" fmla="*/ 121763 h 600884"/>
              <a:gd name="connsiteY33" fmla="*/ 121763 h 600884"/>
              <a:gd name="connsiteX34" fmla="*/ 121763 h 600884"/>
              <a:gd name="connsiteY34" fmla="*/ 121763 h 600884"/>
              <a:gd name="connsiteX35" fmla="*/ 121763 h 600884"/>
              <a:gd name="connsiteY35" fmla="*/ 121763 h 600884"/>
              <a:gd name="connsiteX36" fmla="*/ 121763 h 600884"/>
              <a:gd name="connsiteY36" fmla="*/ 121763 h 600884"/>
              <a:gd name="connsiteX37" fmla="*/ 121763 h 600884"/>
              <a:gd name="connsiteY37" fmla="*/ 121763 h 600884"/>
              <a:gd name="connsiteX38" fmla="*/ 121763 h 600884"/>
              <a:gd name="connsiteY38" fmla="*/ 121763 h 600884"/>
              <a:gd name="connsiteX39" fmla="*/ 121763 h 600884"/>
              <a:gd name="connsiteY39" fmla="*/ 121763 h 600884"/>
              <a:gd name="connsiteX40" fmla="*/ 121763 h 600884"/>
              <a:gd name="connsiteY40" fmla="*/ 121763 h 600884"/>
              <a:gd name="connsiteX41" fmla="*/ 121763 h 600884"/>
              <a:gd name="connsiteY41" fmla="*/ 121763 h 600884"/>
              <a:gd name="connsiteX42" fmla="*/ 121763 h 600884"/>
              <a:gd name="connsiteY42" fmla="*/ 121763 h 600884"/>
              <a:gd name="connsiteX43" fmla="*/ 121763 h 600884"/>
              <a:gd name="connsiteY43" fmla="*/ 121763 h 600884"/>
              <a:gd name="connsiteX44" fmla="*/ 121763 h 600884"/>
              <a:gd name="connsiteY44" fmla="*/ 121763 h 600884"/>
              <a:gd name="connsiteX45" fmla="*/ 121763 h 600884"/>
              <a:gd name="connsiteY45" fmla="*/ 121763 h 600884"/>
              <a:gd name="connsiteX46" fmla="*/ 121763 h 600884"/>
              <a:gd name="connsiteY46" fmla="*/ 121763 h 600884"/>
              <a:gd name="connsiteX47" fmla="*/ 121763 h 600884"/>
              <a:gd name="connsiteY47" fmla="*/ 121763 h 600884"/>
              <a:gd name="connsiteX48" fmla="*/ 121763 h 600884"/>
              <a:gd name="connsiteY48" fmla="*/ 121763 h 600884"/>
              <a:gd name="connsiteX49" fmla="*/ 121763 h 600884"/>
              <a:gd name="connsiteY49" fmla="*/ 121763 h 600884"/>
              <a:gd name="connsiteX50" fmla="*/ 121763 h 600884"/>
              <a:gd name="connsiteY50" fmla="*/ 121763 h 600884"/>
              <a:gd name="connsiteX51" fmla="*/ 121763 h 600884"/>
              <a:gd name="connsiteY51" fmla="*/ 121763 h 600884"/>
              <a:gd name="connsiteX52" fmla="*/ 121763 h 600884"/>
              <a:gd name="connsiteY52" fmla="*/ 121763 h 600884"/>
              <a:gd name="connsiteX53" fmla="*/ 121763 h 600884"/>
              <a:gd name="connsiteY53" fmla="*/ 121763 h 600884"/>
              <a:gd name="connsiteX54" fmla="*/ 121763 h 600884"/>
              <a:gd name="connsiteY54" fmla="*/ 121763 h 600884"/>
              <a:gd name="connsiteX55" fmla="*/ 121763 h 600884"/>
              <a:gd name="connsiteY55" fmla="*/ 121763 h 600884"/>
              <a:gd name="connsiteX56" fmla="*/ 121763 h 600884"/>
              <a:gd name="connsiteY56" fmla="*/ 121763 h 600884"/>
              <a:gd name="connsiteX57" fmla="*/ 121763 h 600884"/>
              <a:gd name="connsiteY57" fmla="*/ 121763 h 600884"/>
              <a:gd name="connsiteX58" fmla="*/ 121763 h 600884"/>
              <a:gd name="connsiteY58" fmla="*/ 121763 h 600884"/>
              <a:gd name="connsiteX59" fmla="*/ 121763 h 600884"/>
              <a:gd name="connsiteY59" fmla="*/ 121763 h 600884"/>
              <a:gd name="connsiteX60" fmla="*/ 121763 h 600884"/>
              <a:gd name="connsiteY60" fmla="*/ 121763 h 600884"/>
              <a:gd name="connsiteX61" fmla="*/ 121763 h 600884"/>
              <a:gd name="connsiteY61" fmla="*/ 121763 h 600884"/>
              <a:gd name="connsiteX62" fmla="*/ 121763 h 600884"/>
              <a:gd name="connsiteY62" fmla="*/ 121763 h 600884"/>
              <a:gd name="connsiteX63" fmla="*/ 121763 h 600884"/>
              <a:gd name="connsiteY63" fmla="*/ 121763 h 600884"/>
              <a:gd name="connsiteX64" fmla="*/ 121763 h 600884"/>
              <a:gd name="connsiteY64" fmla="*/ 121763 h 600884"/>
              <a:gd name="connsiteX65" fmla="*/ 121763 h 600884"/>
              <a:gd name="connsiteY65" fmla="*/ 121763 h 600884"/>
              <a:gd name="connsiteX66" fmla="*/ 121763 h 600884"/>
              <a:gd name="connsiteY66" fmla="*/ 121763 h 600884"/>
              <a:gd name="connsiteX67" fmla="*/ 121763 h 600884"/>
              <a:gd name="connsiteY67" fmla="*/ 121763 h 600884"/>
              <a:gd name="connsiteX68" fmla="*/ 121763 h 600884"/>
              <a:gd name="connsiteY68" fmla="*/ 121763 h 600884"/>
              <a:gd name="connsiteX69" fmla="*/ 121763 h 600884"/>
              <a:gd name="connsiteY69" fmla="*/ 121763 h 600884"/>
              <a:gd name="connsiteX70" fmla="*/ 121763 h 600884"/>
              <a:gd name="connsiteY70" fmla="*/ 121763 h 600884"/>
              <a:gd name="connsiteX71" fmla="*/ 121763 h 600884"/>
              <a:gd name="connsiteY71" fmla="*/ 121763 h 600884"/>
              <a:gd name="connsiteX72" fmla="*/ 121763 h 600884"/>
              <a:gd name="connsiteY72" fmla="*/ 121763 h 600884"/>
              <a:gd name="connsiteX73" fmla="*/ 121763 h 600884"/>
              <a:gd name="connsiteY73" fmla="*/ 121763 h 600884"/>
              <a:gd name="connsiteX74" fmla="*/ 121763 h 600884"/>
              <a:gd name="connsiteY74" fmla="*/ 121763 h 600884"/>
              <a:gd name="connsiteX75" fmla="*/ 121763 h 600884"/>
              <a:gd name="connsiteY75" fmla="*/ 121763 h 600884"/>
              <a:gd name="connsiteX76" fmla="*/ 121763 h 600884"/>
              <a:gd name="connsiteY76" fmla="*/ 121763 h 600884"/>
              <a:gd name="connsiteX77" fmla="*/ 121763 h 600884"/>
              <a:gd name="connsiteY77" fmla="*/ 121763 h 600884"/>
              <a:gd name="connsiteX78" fmla="*/ 121763 h 600884"/>
              <a:gd name="connsiteY78" fmla="*/ 121763 h 600884"/>
              <a:gd name="connsiteX79" fmla="*/ 121763 h 600884"/>
              <a:gd name="connsiteY79" fmla="*/ 121763 h 600884"/>
              <a:gd name="connsiteX80" fmla="*/ 121763 h 600884"/>
              <a:gd name="connsiteY80" fmla="*/ 121763 h 600884"/>
              <a:gd name="connsiteX81" fmla="*/ 121763 h 600884"/>
              <a:gd name="connsiteY81" fmla="*/ 121763 h 600884"/>
              <a:gd name="connsiteX82" fmla="*/ 121763 h 600884"/>
              <a:gd name="connsiteY82" fmla="*/ 121763 h 600884"/>
              <a:gd name="connsiteX83" fmla="*/ 121763 h 600884"/>
              <a:gd name="connsiteY83" fmla="*/ 121763 h 600884"/>
              <a:gd name="connsiteX84" fmla="*/ 121763 h 600884"/>
              <a:gd name="connsiteY84" fmla="*/ 121763 h 600884"/>
              <a:gd name="connsiteX85" fmla="*/ 121763 h 600884"/>
              <a:gd name="connsiteY85" fmla="*/ 121763 h 600884"/>
              <a:gd name="connsiteX86" fmla="*/ 121763 h 600884"/>
              <a:gd name="connsiteY86" fmla="*/ 121763 h 600884"/>
              <a:gd name="connsiteX87" fmla="*/ 121763 h 600884"/>
              <a:gd name="connsiteY87" fmla="*/ 121763 h 600884"/>
              <a:gd name="connsiteX88" fmla="*/ 121763 h 600884"/>
              <a:gd name="connsiteY88" fmla="*/ 121763 h 600884"/>
              <a:gd name="connsiteX89" fmla="*/ 121763 h 600884"/>
              <a:gd name="connsiteY89" fmla="*/ 121763 h 600884"/>
              <a:gd name="connsiteX90" fmla="*/ 121763 h 600884"/>
              <a:gd name="connsiteY90" fmla="*/ 121763 h 600884"/>
              <a:gd name="connsiteX91" fmla="*/ 121763 h 600884"/>
              <a:gd name="connsiteY91" fmla="*/ 121763 h 600884"/>
              <a:gd name="connsiteX92" fmla="*/ 121763 h 600884"/>
              <a:gd name="connsiteY92" fmla="*/ 121763 h 600884"/>
              <a:gd name="connsiteX93" fmla="*/ 121763 h 600884"/>
              <a:gd name="connsiteY93" fmla="*/ 121763 h 600884"/>
              <a:gd name="connsiteX94" fmla="*/ 121763 h 600884"/>
              <a:gd name="connsiteY94" fmla="*/ 121763 h 600884"/>
              <a:gd name="connsiteX95" fmla="*/ 121763 h 600884"/>
              <a:gd name="connsiteY95" fmla="*/ 121763 h 600884"/>
              <a:gd name="connsiteX96" fmla="*/ 121763 h 600884"/>
              <a:gd name="connsiteY96" fmla="*/ 121763 h 600884"/>
              <a:gd name="connsiteX97" fmla="*/ 121763 h 600884"/>
              <a:gd name="connsiteY97" fmla="*/ 121763 h 600884"/>
              <a:gd name="connsiteX98" fmla="*/ 121763 h 600884"/>
              <a:gd name="connsiteY98" fmla="*/ 121763 h 600884"/>
              <a:gd name="connsiteX99" fmla="*/ 121763 h 600884"/>
              <a:gd name="connsiteY99" fmla="*/ 121763 h 600884"/>
              <a:gd name="connsiteX100" fmla="*/ 121763 h 600884"/>
              <a:gd name="connsiteY100" fmla="*/ 121763 h 600884"/>
              <a:gd name="connsiteX101" fmla="*/ 121763 h 600884"/>
              <a:gd name="connsiteY101" fmla="*/ 121763 h 600884"/>
              <a:gd name="connsiteX102" fmla="*/ 121763 h 600884"/>
              <a:gd name="connsiteY102" fmla="*/ 121763 h 600884"/>
              <a:gd name="connsiteX103" fmla="*/ 121763 h 600884"/>
              <a:gd name="connsiteY103" fmla="*/ 121763 h 600884"/>
              <a:gd name="connsiteX104" fmla="*/ 121763 h 600884"/>
              <a:gd name="connsiteY104" fmla="*/ 121763 h 600884"/>
              <a:gd name="connsiteX105" fmla="*/ 121763 h 600884"/>
              <a:gd name="connsiteY105" fmla="*/ 121763 h 600884"/>
              <a:gd name="connsiteX106" fmla="*/ 121763 h 600884"/>
              <a:gd name="connsiteY106" fmla="*/ 121763 h 600884"/>
              <a:gd name="connsiteX107" fmla="*/ 121763 h 600884"/>
              <a:gd name="connsiteY107" fmla="*/ 121763 h 600884"/>
              <a:gd name="connsiteX108" fmla="*/ 121763 h 600884"/>
              <a:gd name="connsiteY108" fmla="*/ 121763 h 600884"/>
              <a:gd name="connsiteX109" fmla="*/ 121763 h 600884"/>
              <a:gd name="connsiteY109" fmla="*/ 121763 h 600884"/>
              <a:gd name="connsiteX110" fmla="*/ 121763 h 600884"/>
              <a:gd name="connsiteY110" fmla="*/ 121763 h 600884"/>
              <a:gd name="connsiteX111" fmla="*/ 121763 h 600884"/>
              <a:gd name="connsiteY111" fmla="*/ 121763 h 600884"/>
              <a:gd name="connsiteX112" fmla="*/ 121763 h 600884"/>
              <a:gd name="connsiteY112" fmla="*/ 121763 h 600884"/>
              <a:gd name="connsiteX113" fmla="*/ 121763 h 600884"/>
              <a:gd name="connsiteY113" fmla="*/ 121763 h 600884"/>
              <a:gd name="connsiteX114" fmla="*/ 121763 h 600884"/>
              <a:gd name="connsiteY114" fmla="*/ 121763 h 600884"/>
              <a:gd name="connsiteX115" fmla="*/ 121763 h 600884"/>
              <a:gd name="connsiteY115" fmla="*/ 121763 h 600884"/>
              <a:gd name="connsiteX116" fmla="*/ 121763 h 600884"/>
              <a:gd name="connsiteY116" fmla="*/ 121763 h 600884"/>
              <a:gd name="connsiteX117" fmla="*/ 121763 h 600884"/>
              <a:gd name="connsiteY117" fmla="*/ 121763 h 600884"/>
              <a:gd name="connsiteX118" fmla="*/ 121763 h 600884"/>
              <a:gd name="connsiteY118" fmla="*/ 121763 h 600884"/>
              <a:gd name="connsiteX119" fmla="*/ 121763 h 600884"/>
              <a:gd name="connsiteY119" fmla="*/ 121763 h 600884"/>
              <a:gd name="connsiteX120" fmla="*/ 121763 h 600884"/>
              <a:gd name="connsiteY120" fmla="*/ 121763 h 600884"/>
              <a:gd name="connsiteX121" fmla="*/ 121763 h 600884"/>
              <a:gd name="connsiteY121" fmla="*/ 121763 h 600884"/>
              <a:gd name="connsiteX122" fmla="*/ 121763 h 600884"/>
              <a:gd name="connsiteY122" fmla="*/ 121763 h 600884"/>
              <a:gd name="connsiteX123" fmla="*/ 121763 h 600884"/>
              <a:gd name="connsiteY123" fmla="*/ 121763 h 600884"/>
              <a:gd name="connsiteX124" fmla="*/ 121763 h 600884"/>
              <a:gd name="connsiteY124" fmla="*/ 121763 h 600884"/>
              <a:gd name="connsiteX125" fmla="*/ 121763 h 600884"/>
              <a:gd name="connsiteY125" fmla="*/ 121763 h 600884"/>
              <a:gd name="connsiteX126" fmla="*/ 121763 h 600884"/>
              <a:gd name="connsiteY126" fmla="*/ 121763 h 600884"/>
              <a:gd name="connsiteX127" fmla="*/ 121763 h 600884"/>
              <a:gd name="connsiteY127" fmla="*/ 121763 h 600884"/>
              <a:gd name="connsiteX128" fmla="*/ 121763 h 600884"/>
              <a:gd name="connsiteY128" fmla="*/ 121763 h 600884"/>
              <a:gd name="connsiteX129" fmla="*/ 121763 h 600884"/>
              <a:gd name="connsiteY129" fmla="*/ 121763 h 600884"/>
              <a:gd name="connsiteX130" fmla="*/ 121763 h 600884"/>
              <a:gd name="connsiteY130" fmla="*/ 121763 h 600884"/>
              <a:gd name="connsiteX131" fmla="*/ 121763 h 600884"/>
              <a:gd name="connsiteY131" fmla="*/ 121763 h 600884"/>
              <a:gd name="connsiteX132" fmla="*/ 121763 h 600884"/>
              <a:gd name="connsiteY132" fmla="*/ 121763 h 600884"/>
              <a:gd name="connsiteX133" fmla="*/ 121763 h 600884"/>
              <a:gd name="connsiteY133" fmla="*/ 121763 h 600884"/>
              <a:gd name="connsiteX134" fmla="*/ 121763 h 600884"/>
              <a:gd name="connsiteY134" fmla="*/ 121763 h 600884"/>
              <a:gd name="connsiteX135" fmla="*/ 121763 h 600884"/>
              <a:gd name="connsiteY135" fmla="*/ 121763 h 600884"/>
              <a:gd name="connsiteX136" fmla="*/ 121763 h 600884"/>
              <a:gd name="connsiteY136" fmla="*/ 121763 h 600884"/>
              <a:gd name="connsiteX137" fmla="*/ 121763 h 600884"/>
              <a:gd name="connsiteY137" fmla="*/ 121763 h 600884"/>
              <a:gd name="connsiteX138" fmla="*/ 121763 h 600884"/>
              <a:gd name="connsiteY138" fmla="*/ 121763 h 600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515057" h="606719">
                <a:moveTo>
                  <a:pt x="415992" y="448446"/>
                </a:moveTo>
                <a:lnTo>
                  <a:pt x="455614" y="448446"/>
                </a:lnTo>
                <a:cubicBezTo>
                  <a:pt x="461090" y="448446"/>
                  <a:pt x="466054" y="450670"/>
                  <a:pt x="469649" y="454251"/>
                </a:cubicBezTo>
                <a:lnTo>
                  <a:pt x="475451" y="468150"/>
                </a:lnTo>
                <a:lnTo>
                  <a:pt x="475451" y="468170"/>
                </a:lnTo>
                <a:lnTo>
                  <a:pt x="475451" y="468241"/>
                </a:lnTo>
                <a:lnTo>
                  <a:pt x="469649" y="482217"/>
                </a:lnTo>
                <a:cubicBezTo>
                  <a:pt x="466054" y="485809"/>
                  <a:pt x="461090" y="488033"/>
                  <a:pt x="455614" y="488033"/>
                </a:cubicBezTo>
                <a:lnTo>
                  <a:pt x="415992" y="488033"/>
                </a:lnTo>
                <a:cubicBezTo>
                  <a:pt x="405040" y="488033"/>
                  <a:pt x="396225" y="479137"/>
                  <a:pt x="396225" y="468195"/>
                </a:cubicBezTo>
                <a:cubicBezTo>
                  <a:pt x="396225" y="457342"/>
                  <a:pt x="405040" y="448446"/>
                  <a:pt x="415992" y="448446"/>
                </a:cubicBezTo>
                <a:close/>
                <a:moveTo>
                  <a:pt x="297178" y="448446"/>
                </a:moveTo>
                <a:lnTo>
                  <a:pt x="336801" y="448446"/>
                </a:lnTo>
                <a:cubicBezTo>
                  <a:pt x="347752" y="448446"/>
                  <a:pt x="356567" y="457342"/>
                  <a:pt x="356567" y="468195"/>
                </a:cubicBezTo>
                <a:cubicBezTo>
                  <a:pt x="356567" y="479137"/>
                  <a:pt x="347752" y="488033"/>
                  <a:pt x="336801" y="488033"/>
                </a:cubicBezTo>
                <a:lnTo>
                  <a:pt x="297178" y="488033"/>
                </a:lnTo>
                <a:cubicBezTo>
                  <a:pt x="286226" y="488033"/>
                  <a:pt x="277322" y="479137"/>
                  <a:pt x="277322" y="468195"/>
                </a:cubicBezTo>
                <a:cubicBezTo>
                  <a:pt x="277322" y="457342"/>
                  <a:pt x="286226" y="448446"/>
                  <a:pt x="297178" y="448446"/>
                </a:cubicBezTo>
                <a:close/>
                <a:moveTo>
                  <a:pt x="178270" y="448446"/>
                </a:moveTo>
                <a:lnTo>
                  <a:pt x="217883" y="448446"/>
                </a:lnTo>
                <a:cubicBezTo>
                  <a:pt x="228833" y="448446"/>
                  <a:pt x="237735" y="457342"/>
                  <a:pt x="237735" y="468195"/>
                </a:cubicBezTo>
                <a:cubicBezTo>
                  <a:pt x="237735" y="479137"/>
                  <a:pt x="228833" y="488033"/>
                  <a:pt x="217883" y="488033"/>
                </a:cubicBezTo>
                <a:lnTo>
                  <a:pt x="178270" y="488033"/>
                </a:lnTo>
                <a:cubicBezTo>
                  <a:pt x="167321" y="488033"/>
                  <a:pt x="158419" y="479137"/>
                  <a:pt x="158419" y="468195"/>
                </a:cubicBezTo>
                <a:cubicBezTo>
                  <a:pt x="158419" y="457342"/>
                  <a:pt x="167321" y="448446"/>
                  <a:pt x="178270" y="448446"/>
                </a:cubicBezTo>
                <a:close/>
                <a:moveTo>
                  <a:pt x="59353" y="448446"/>
                </a:moveTo>
                <a:lnTo>
                  <a:pt x="99065" y="448446"/>
                </a:lnTo>
                <a:cubicBezTo>
                  <a:pt x="109928" y="448446"/>
                  <a:pt x="118832" y="457342"/>
                  <a:pt x="118832" y="468195"/>
                </a:cubicBezTo>
                <a:cubicBezTo>
                  <a:pt x="118832" y="479137"/>
                  <a:pt x="109928" y="488033"/>
                  <a:pt x="99065" y="488033"/>
                </a:cubicBezTo>
                <a:lnTo>
                  <a:pt x="59353" y="488033"/>
                </a:lnTo>
                <a:cubicBezTo>
                  <a:pt x="53878" y="488033"/>
                  <a:pt x="48936" y="485809"/>
                  <a:pt x="45363" y="482217"/>
                </a:cubicBezTo>
                <a:lnTo>
                  <a:pt x="39606" y="468241"/>
                </a:lnTo>
                <a:lnTo>
                  <a:pt x="39606" y="468170"/>
                </a:lnTo>
                <a:lnTo>
                  <a:pt x="39606" y="468149"/>
                </a:lnTo>
                <a:lnTo>
                  <a:pt x="45363" y="454251"/>
                </a:lnTo>
                <a:cubicBezTo>
                  <a:pt x="48936" y="450670"/>
                  <a:pt x="53878" y="448446"/>
                  <a:pt x="59353" y="448446"/>
                </a:cubicBezTo>
                <a:close/>
                <a:moveTo>
                  <a:pt x="99027" y="356146"/>
                </a:moveTo>
                <a:lnTo>
                  <a:pt x="204703" y="356146"/>
                </a:lnTo>
                <a:cubicBezTo>
                  <a:pt x="215654" y="356146"/>
                  <a:pt x="224468" y="365026"/>
                  <a:pt x="224468" y="375949"/>
                </a:cubicBezTo>
                <a:cubicBezTo>
                  <a:pt x="224468" y="386872"/>
                  <a:pt x="215654" y="395663"/>
                  <a:pt x="204703" y="395663"/>
                </a:cubicBezTo>
                <a:lnTo>
                  <a:pt x="99027" y="395663"/>
                </a:lnTo>
                <a:cubicBezTo>
                  <a:pt x="88077" y="395663"/>
                  <a:pt x="79174" y="386872"/>
                  <a:pt x="79174" y="375949"/>
                </a:cubicBezTo>
                <a:cubicBezTo>
                  <a:pt x="79174" y="365026"/>
                  <a:pt x="88077" y="356146"/>
                  <a:pt x="99027" y="356146"/>
                </a:cubicBezTo>
                <a:close/>
                <a:moveTo>
                  <a:pt x="99027" y="277043"/>
                </a:moveTo>
                <a:lnTo>
                  <a:pt x="204703" y="277043"/>
                </a:lnTo>
                <a:cubicBezTo>
                  <a:pt x="215654" y="277043"/>
                  <a:pt x="224468" y="285835"/>
                  <a:pt x="224468" y="296757"/>
                </a:cubicBezTo>
                <a:cubicBezTo>
                  <a:pt x="224468" y="307680"/>
                  <a:pt x="215654" y="316560"/>
                  <a:pt x="204703" y="316560"/>
                </a:cubicBezTo>
                <a:lnTo>
                  <a:pt x="99027" y="316560"/>
                </a:lnTo>
                <a:cubicBezTo>
                  <a:pt x="88077" y="316560"/>
                  <a:pt x="79174" y="307680"/>
                  <a:pt x="79174" y="296757"/>
                </a:cubicBezTo>
                <a:cubicBezTo>
                  <a:pt x="79174" y="285835"/>
                  <a:pt x="88077" y="277043"/>
                  <a:pt x="99027" y="277043"/>
                </a:cubicBezTo>
                <a:close/>
                <a:moveTo>
                  <a:pt x="99027" y="197868"/>
                </a:moveTo>
                <a:lnTo>
                  <a:pt x="204703" y="197868"/>
                </a:lnTo>
                <a:cubicBezTo>
                  <a:pt x="215654" y="197868"/>
                  <a:pt x="224468" y="206748"/>
                  <a:pt x="224468" y="217671"/>
                </a:cubicBezTo>
                <a:cubicBezTo>
                  <a:pt x="224468" y="228594"/>
                  <a:pt x="215654" y="237385"/>
                  <a:pt x="204703" y="237385"/>
                </a:cubicBezTo>
                <a:lnTo>
                  <a:pt x="99027" y="237385"/>
                </a:lnTo>
                <a:cubicBezTo>
                  <a:pt x="88077" y="237385"/>
                  <a:pt x="79174" y="228594"/>
                  <a:pt x="79174" y="217671"/>
                </a:cubicBezTo>
                <a:cubicBezTo>
                  <a:pt x="79174" y="206748"/>
                  <a:pt x="88077" y="197868"/>
                  <a:pt x="99027" y="197868"/>
                </a:cubicBezTo>
                <a:close/>
                <a:moveTo>
                  <a:pt x="99027" y="118764"/>
                </a:moveTo>
                <a:lnTo>
                  <a:pt x="204703" y="118764"/>
                </a:lnTo>
                <a:cubicBezTo>
                  <a:pt x="215654" y="118764"/>
                  <a:pt x="224468" y="127644"/>
                  <a:pt x="224468" y="138478"/>
                </a:cubicBezTo>
                <a:cubicBezTo>
                  <a:pt x="224468" y="149401"/>
                  <a:pt x="215654" y="158281"/>
                  <a:pt x="204703" y="158281"/>
                </a:cubicBezTo>
                <a:lnTo>
                  <a:pt x="99027" y="158281"/>
                </a:lnTo>
                <a:cubicBezTo>
                  <a:pt x="88077" y="158281"/>
                  <a:pt x="79174" y="149401"/>
                  <a:pt x="79174" y="138478"/>
                </a:cubicBezTo>
                <a:cubicBezTo>
                  <a:pt x="79174" y="127644"/>
                  <a:pt x="88077" y="118764"/>
                  <a:pt x="99027" y="118764"/>
                </a:cubicBezTo>
                <a:close/>
                <a:moveTo>
                  <a:pt x="363210" y="92373"/>
                </a:moveTo>
                <a:cubicBezTo>
                  <a:pt x="374065" y="92373"/>
                  <a:pt x="382962" y="101259"/>
                  <a:pt x="382962" y="112190"/>
                </a:cubicBezTo>
                <a:lnTo>
                  <a:pt x="382962" y="121520"/>
                </a:lnTo>
                <a:cubicBezTo>
                  <a:pt x="413391" y="130140"/>
                  <a:pt x="435812" y="158132"/>
                  <a:pt x="435812" y="191278"/>
                </a:cubicBezTo>
                <a:cubicBezTo>
                  <a:pt x="435812" y="202208"/>
                  <a:pt x="426915" y="211094"/>
                  <a:pt x="415971" y="211094"/>
                </a:cubicBezTo>
                <a:cubicBezTo>
                  <a:pt x="405027" y="211094"/>
                  <a:pt x="396219" y="202208"/>
                  <a:pt x="396219" y="191278"/>
                </a:cubicBezTo>
                <a:cubicBezTo>
                  <a:pt x="396219" y="173061"/>
                  <a:pt x="381360" y="158310"/>
                  <a:pt x="363210" y="158310"/>
                </a:cubicBezTo>
                <a:cubicBezTo>
                  <a:pt x="344970" y="158310"/>
                  <a:pt x="330201" y="173061"/>
                  <a:pt x="330201" y="191278"/>
                </a:cubicBezTo>
                <a:cubicBezTo>
                  <a:pt x="330201" y="204252"/>
                  <a:pt x="351643" y="215537"/>
                  <a:pt x="372463" y="226557"/>
                </a:cubicBezTo>
                <a:cubicBezTo>
                  <a:pt x="400668" y="241486"/>
                  <a:pt x="435812" y="259969"/>
                  <a:pt x="435812" y="296758"/>
                </a:cubicBezTo>
                <a:cubicBezTo>
                  <a:pt x="435812" y="329904"/>
                  <a:pt x="413391" y="357896"/>
                  <a:pt x="382962" y="366516"/>
                </a:cubicBezTo>
                <a:lnTo>
                  <a:pt x="382962" y="375936"/>
                </a:lnTo>
                <a:cubicBezTo>
                  <a:pt x="382962" y="386866"/>
                  <a:pt x="374065" y="395663"/>
                  <a:pt x="363210" y="395663"/>
                </a:cubicBezTo>
                <a:cubicBezTo>
                  <a:pt x="352266" y="395663"/>
                  <a:pt x="343369" y="386866"/>
                  <a:pt x="343369" y="375936"/>
                </a:cubicBezTo>
                <a:lnTo>
                  <a:pt x="343369" y="366516"/>
                </a:lnTo>
                <a:cubicBezTo>
                  <a:pt x="312940" y="357896"/>
                  <a:pt x="290518" y="329904"/>
                  <a:pt x="290518" y="296758"/>
                </a:cubicBezTo>
                <a:cubicBezTo>
                  <a:pt x="290518" y="285828"/>
                  <a:pt x="299416" y="277031"/>
                  <a:pt x="310359" y="277031"/>
                </a:cubicBezTo>
                <a:cubicBezTo>
                  <a:pt x="321303" y="277031"/>
                  <a:pt x="330201" y="285828"/>
                  <a:pt x="330201" y="296758"/>
                </a:cubicBezTo>
                <a:cubicBezTo>
                  <a:pt x="330201" y="314975"/>
                  <a:pt x="344970" y="329727"/>
                  <a:pt x="363210" y="329727"/>
                </a:cubicBezTo>
                <a:cubicBezTo>
                  <a:pt x="381360" y="329727"/>
                  <a:pt x="396219" y="314975"/>
                  <a:pt x="396219" y="296758"/>
                </a:cubicBezTo>
                <a:cubicBezTo>
                  <a:pt x="396219" y="283873"/>
                  <a:pt x="374687" y="272499"/>
                  <a:pt x="353956" y="261480"/>
                </a:cubicBezTo>
                <a:cubicBezTo>
                  <a:pt x="325663" y="246640"/>
                  <a:pt x="290518" y="228067"/>
                  <a:pt x="290518" y="191278"/>
                </a:cubicBezTo>
                <a:cubicBezTo>
                  <a:pt x="290518" y="158132"/>
                  <a:pt x="312940" y="130140"/>
                  <a:pt x="343369" y="121520"/>
                </a:cubicBezTo>
                <a:lnTo>
                  <a:pt x="343369" y="112190"/>
                </a:lnTo>
                <a:cubicBezTo>
                  <a:pt x="343369" y="101259"/>
                  <a:pt x="352266" y="92373"/>
                  <a:pt x="363210" y="92373"/>
                </a:cubicBezTo>
                <a:close/>
                <a:moveTo>
                  <a:pt x="178272" y="41947"/>
                </a:moveTo>
                <a:lnTo>
                  <a:pt x="107871" y="77051"/>
                </a:lnTo>
                <a:cubicBezTo>
                  <a:pt x="102264" y="79806"/>
                  <a:pt x="95766" y="79806"/>
                  <a:pt x="90159" y="77051"/>
                </a:cubicBezTo>
                <a:lnTo>
                  <a:pt x="39606" y="51812"/>
                </a:lnTo>
                <a:lnTo>
                  <a:pt x="39606" y="468149"/>
                </a:lnTo>
                <a:lnTo>
                  <a:pt x="39587" y="468195"/>
                </a:lnTo>
                <a:lnTo>
                  <a:pt x="39606" y="468241"/>
                </a:lnTo>
                <a:lnTo>
                  <a:pt x="39606" y="535090"/>
                </a:lnTo>
                <a:lnTo>
                  <a:pt x="99059" y="564772"/>
                </a:lnTo>
                <a:lnTo>
                  <a:pt x="169371" y="529669"/>
                </a:lnTo>
                <a:cubicBezTo>
                  <a:pt x="174979" y="526825"/>
                  <a:pt x="181565" y="526825"/>
                  <a:pt x="187083" y="529669"/>
                </a:cubicBezTo>
                <a:lnTo>
                  <a:pt x="257484" y="564772"/>
                </a:lnTo>
                <a:lnTo>
                  <a:pt x="327885" y="529669"/>
                </a:lnTo>
                <a:cubicBezTo>
                  <a:pt x="330733" y="528247"/>
                  <a:pt x="333759" y="527536"/>
                  <a:pt x="336785" y="527536"/>
                </a:cubicBezTo>
                <a:cubicBezTo>
                  <a:pt x="339811" y="527536"/>
                  <a:pt x="342838" y="528247"/>
                  <a:pt x="345597" y="529669"/>
                </a:cubicBezTo>
                <a:lnTo>
                  <a:pt x="415998" y="564772"/>
                </a:lnTo>
                <a:lnTo>
                  <a:pt x="475451" y="535090"/>
                </a:lnTo>
                <a:lnTo>
                  <a:pt x="475451" y="468241"/>
                </a:lnTo>
                <a:lnTo>
                  <a:pt x="475470" y="468195"/>
                </a:lnTo>
                <a:lnTo>
                  <a:pt x="475451" y="468150"/>
                </a:lnTo>
                <a:lnTo>
                  <a:pt x="475451" y="51812"/>
                </a:lnTo>
                <a:lnTo>
                  <a:pt x="424898" y="77051"/>
                </a:lnTo>
                <a:cubicBezTo>
                  <a:pt x="419291" y="79806"/>
                  <a:pt x="412704" y="79806"/>
                  <a:pt x="407186" y="77051"/>
                </a:cubicBezTo>
                <a:lnTo>
                  <a:pt x="336785" y="41947"/>
                </a:lnTo>
                <a:lnTo>
                  <a:pt x="266384" y="77051"/>
                </a:lnTo>
                <a:cubicBezTo>
                  <a:pt x="260777" y="79806"/>
                  <a:pt x="254191" y="79806"/>
                  <a:pt x="248673" y="77051"/>
                </a:cubicBezTo>
                <a:close/>
                <a:moveTo>
                  <a:pt x="28659" y="2133"/>
                </a:moveTo>
                <a:lnTo>
                  <a:pt x="99059" y="37237"/>
                </a:lnTo>
                <a:lnTo>
                  <a:pt x="169371" y="2133"/>
                </a:lnTo>
                <a:cubicBezTo>
                  <a:pt x="174979" y="-711"/>
                  <a:pt x="181565" y="-711"/>
                  <a:pt x="187083" y="2133"/>
                </a:cubicBezTo>
                <a:lnTo>
                  <a:pt x="257484" y="37237"/>
                </a:lnTo>
                <a:lnTo>
                  <a:pt x="327885" y="2133"/>
                </a:lnTo>
                <a:cubicBezTo>
                  <a:pt x="333492" y="-711"/>
                  <a:pt x="340078" y="-711"/>
                  <a:pt x="345597" y="2133"/>
                </a:cubicBezTo>
                <a:lnTo>
                  <a:pt x="415998" y="37237"/>
                </a:lnTo>
                <a:lnTo>
                  <a:pt x="486398" y="2133"/>
                </a:lnTo>
                <a:cubicBezTo>
                  <a:pt x="499571" y="-4443"/>
                  <a:pt x="515057" y="5155"/>
                  <a:pt x="515057" y="19819"/>
                </a:cubicBezTo>
                <a:lnTo>
                  <a:pt x="515057" y="547354"/>
                </a:lnTo>
                <a:cubicBezTo>
                  <a:pt x="515057" y="554819"/>
                  <a:pt x="510785" y="561662"/>
                  <a:pt x="504110" y="565039"/>
                </a:cubicBezTo>
                <a:lnTo>
                  <a:pt x="424898" y="604586"/>
                </a:lnTo>
                <a:cubicBezTo>
                  <a:pt x="419291" y="607430"/>
                  <a:pt x="412704" y="607430"/>
                  <a:pt x="407186" y="604586"/>
                </a:cubicBezTo>
                <a:lnTo>
                  <a:pt x="336785" y="569482"/>
                </a:lnTo>
                <a:lnTo>
                  <a:pt x="266384" y="604586"/>
                </a:lnTo>
                <a:cubicBezTo>
                  <a:pt x="260777" y="607430"/>
                  <a:pt x="254191" y="607430"/>
                  <a:pt x="248673" y="604586"/>
                </a:cubicBezTo>
                <a:lnTo>
                  <a:pt x="178272" y="569482"/>
                </a:lnTo>
                <a:lnTo>
                  <a:pt x="107871" y="604586"/>
                </a:lnTo>
                <a:cubicBezTo>
                  <a:pt x="102264" y="607430"/>
                  <a:pt x="95766" y="607430"/>
                  <a:pt x="90159" y="604586"/>
                </a:cubicBezTo>
                <a:lnTo>
                  <a:pt x="10947" y="565039"/>
                </a:lnTo>
                <a:cubicBezTo>
                  <a:pt x="4183" y="561662"/>
                  <a:pt x="0" y="554819"/>
                  <a:pt x="0" y="547354"/>
                </a:cubicBezTo>
                <a:lnTo>
                  <a:pt x="0" y="19819"/>
                </a:lnTo>
                <a:cubicBezTo>
                  <a:pt x="0" y="5066"/>
                  <a:pt x="15486" y="-4443"/>
                  <a:pt x="28659" y="2133"/>
                </a:cubicBez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63" name="任意多边形: 形状 1262">
            <a:extLst>
              <a:ext uri="{FF2B5EF4-FFF2-40B4-BE49-F238E27FC236}">
                <a16:creationId xmlns:a16="http://schemas.microsoft.com/office/drawing/2014/main" id="{7F38818C-CA11-FCAD-F3EB-56B43E4D5492}"/>
              </a:ext>
            </a:extLst>
          </p:cNvPr>
          <p:cNvSpPr/>
          <p:nvPr userDrawn="1"/>
        </p:nvSpPr>
        <p:spPr>
          <a:xfrm>
            <a:off x="2514600" y="779868"/>
            <a:ext cx="381000" cy="374339"/>
          </a:xfrm>
          <a:custGeom>
            <a:avLst/>
            <a:gdLst>
              <a:gd name="connsiteX0" fmla="*/ 186858 w 609614"/>
              <a:gd name="connsiteY0" fmla="*/ 549897 h 598959"/>
              <a:gd name="connsiteX1" fmla="*/ 186858 w 609614"/>
              <a:gd name="connsiteY1" fmla="*/ 579353 h 598959"/>
              <a:gd name="connsiteX2" fmla="*/ 422849 w 609614"/>
              <a:gd name="connsiteY2" fmla="*/ 579353 h 598959"/>
              <a:gd name="connsiteX3" fmla="*/ 422849 w 609614"/>
              <a:gd name="connsiteY3" fmla="*/ 549897 h 598959"/>
              <a:gd name="connsiteX4" fmla="*/ 19635 w 609614"/>
              <a:gd name="connsiteY4" fmla="*/ 490986 h 598959"/>
              <a:gd name="connsiteX5" fmla="*/ 19635 w 609614"/>
              <a:gd name="connsiteY5" fmla="*/ 500744 h 598959"/>
              <a:gd name="connsiteX6" fmla="*/ 49134 w 609614"/>
              <a:gd name="connsiteY6" fmla="*/ 530199 h 598959"/>
              <a:gd name="connsiteX7" fmla="*/ 560480 w 609614"/>
              <a:gd name="connsiteY7" fmla="*/ 530199 h 598959"/>
              <a:gd name="connsiteX8" fmla="*/ 589979 w 609614"/>
              <a:gd name="connsiteY8" fmla="*/ 500744 h 598959"/>
              <a:gd name="connsiteX9" fmla="*/ 589979 w 609614"/>
              <a:gd name="connsiteY9" fmla="*/ 490986 h 598959"/>
              <a:gd name="connsiteX10" fmla="*/ 273976 w 609614"/>
              <a:gd name="connsiteY10" fmla="*/ 225891 h 598959"/>
              <a:gd name="connsiteX11" fmla="*/ 234434 w 609614"/>
              <a:gd name="connsiteY11" fmla="*/ 343715 h 598959"/>
              <a:gd name="connsiteX12" fmla="*/ 344119 w 609614"/>
              <a:gd name="connsiteY12" fmla="*/ 343715 h 598959"/>
              <a:gd name="connsiteX13" fmla="*/ 344119 w 609614"/>
              <a:gd name="connsiteY13" fmla="*/ 363322 h 598959"/>
              <a:gd name="connsiteX14" fmla="*/ 228351 w 609614"/>
              <a:gd name="connsiteY14" fmla="*/ 363322 h 598959"/>
              <a:gd name="connsiteX15" fmla="*/ 234250 w 609614"/>
              <a:gd name="connsiteY15" fmla="*/ 392778 h 598959"/>
              <a:gd name="connsiteX16" fmla="*/ 375457 w 609614"/>
              <a:gd name="connsiteY16" fmla="*/ 392778 h 598959"/>
              <a:gd name="connsiteX17" fmla="*/ 381356 w 609614"/>
              <a:gd name="connsiteY17" fmla="*/ 363322 h 598959"/>
              <a:gd name="connsiteX18" fmla="*/ 363843 w 609614"/>
              <a:gd name="connsiteY18" fmla="*/ 363322 h 598959"/>
              <a:gd name="connsiteX19" fmla="*/ 363843 w 609614"/>
              <a:gd name="connsiteY19" fmla="*/ 343715 h 598959"/>
              <a:gd name="connsiteX20" fmla="*/ 375180 w 609614"/>
              <a:gd name="connsiteY20" fmla="*/ 343715 h 598959"/>
              <a:gd name="connsiteX21" fmla="*/ 335639 w 609614"/>
              <a:gd name="connsiteY21" fmla="*/ 225891 h 598959"/>
              <a:gd name="connsiteX22" fmla="*/ 511318 w 609614"/>
              <a:gd name="connsiteY22" fmla="*/ 216041 h 598959"/>
              <a:gd name="connsiteX23" fmla="*/ 501456 w 609614"/>
              <a:gd name="connsiteY23" fmla="*/ 225891 h 598959"/>
              <a:gd name="connsiteX24" fmla="*/ 511318 w 609614"/>
              <a:gd name="connsiteY24" fmla="*/ 235648 h 598959"/>
              <a:gd name="connsiteX25" fmla="*/ 521088 w 609614"/>
              <a:gd name="connsiteY25" fmla="*/ 225891 h 598959"/>
              <a:gd name="connsiteX26" fmla="*/ 511318 w 609614"/>
              <a:gd name="connsiteY26" fmla="*/ 216041 h 598959"/>
              <a:gd name="connsiteX27" fmla="*/ 98388 w 609614"/>
              <a:gd name="connsiteY27" fmla="*/ 216041 h 598959"/>
              <a:gd name="connsiteX28" fmla="*/ 88526 w 609614"/>
              <a:gd name="connsiteY28" fmla="*/ 225891 h 598959"/>
              <a:gd name="connsiteX29" fmla="*/ 98388 w 609614"/>
              <a:gd name="connsiteY29" fmla="*/ 235648 h 598959"/>
              <a:gd name="connsiteX30" fmla="*/ 108159 w 609614"/>
              <a:gd name="connsiteY30" fmla="*/ 225891 h 598959"/>
              <a:gd name="connsiteX31" fmla="*/ 98388 w 609614"/>
              <a:gd name="connsiteY31" fmla="*/ 216041 h 598959"/>
              <a:gd name="connsiteX32" fmla="*/ 275358 w 609614"/>
              <a:gd name="connsiteY32" fmla="*/ 186585 h 598959"/>
              <a:gd name="connsiteX33" fmla="*/ 275358 w 609614"/>
              <a:gd name="connsiteY33" fmla="*/ 200301 h 598959"/>
              <a:gd name="connsiteX34" fmla="*/ 275082 w 609614"/>
              <a:gd name="connsiteY34" fmla="*/ 206192 h 598959"/>
              <a:gd name="connsiteX35" fmla="*/ 334533 w 609614"/>
              <a:gd name="connsiteY35" fmla="*/ 206192 h 598959"/>
              <a:gd name="connsiteX36" fmla="*/ 334348 w 609614"/>
              <a:gd name="connsiteY36" fmla="*/ 200301 h 598959"/>
              <a:gd name="connsiteX37" fmla="*/ 334348 w 609614"/>
              <a:gd name="connsiteY37" fmla="*/ 186585 h 598959"/>
              <a:gd name="connsiteX38" fmla="*/ 391218 w 609614"/>
              <a:gd name="connsiteY38" fmla="*/ 145991 h 598959"/>
              <a:gd name="connsiteX39" fmla="*/ 358682 w 609614"/>
              <a:gd name="connsiteY39" fmla="*/ 186585 h 598959"/>
              <a:gd name="connsiteX40" fmla="*/ 353981 w 609614"/>
              <a:gd name="connsiteY40" fmla="*/ 186585 h 598959"/>
              <a:gd name="connsiteX41" fmla="*/ 353981 w 609614"/>
              <a:gd name="connsiteY41" fmla="*/ 200301 h 598959"/>
              <a:gd name="connsiteX42" fmla="*/ 354165 w 609614"/>
              <a:gd name="connsiteY42" fmla="*/ 206192 h 598959"/>
              <a:gd name="connsiteX43" fmla="*/ 373614 w 609614"/>
              <a:gd name="connsiteY43" fmla="*/ 206192 h 598959"/>
              <a:gd name="connsiteX44" fmla="*/ 373614 w 609614"/>
              <a:gd name="connsiteY44" fmla="*/ 225891 h 598959"/>
              <a:gd name="connsiteX45" fmla="*/ 355363 w 609614"/>
              <a:gd name="connsiteY45" fmla="*/ 225891 h 598959"/>
              <a:gd name="connsiteX46" fmla="*/ 381448 w 609614"/>
              <a:gd name="connsiteY46" fmla="*/ 315087 h 598959"/>
              <a:gd name="connsiteX47" fmla="*/ 422833 w 609614"/>
              <a:gd name="connsiteY47" fmla="*/ 225891 h 598959"/>
              <a:gd name="connsiteX48" fmla="*/ 391218 w 609614"/>
              <a:gd name="connsiteY48" fmla="*/ 145991 h 598959"/>
              <a:gd name="connsiteX49" fmla="*/ 218396 w 609614"/>
              <a:gd name="connsiteY49" fmla="*/ 145991 h 598959"/>
              <a:gd name="connsiteX50" fmla="*/ 186873 w 609614"/>
              <a:gd name="connsiteY50" fmla="*/ 225891 h 598959"/>
              <a:gd name="connsiteX51" fmla="*/ 228166 w 609614"/>
              <a:gd name="connsiteY51" fmla="*/ 315087 h 598959"/>
              <a:gd name="connsiteX52" fmla="*/ 254251 w 609614"/>
              <a:gd name="connsiteY52" fmla="*/ 225891 h 598959"/>
              <a:gd name="connsiteX53" fmla="*/ 236001 w 609614"/>
              <a:gd name="connsiteY53" fmla="*/ 225891 h 598959"/>
              <a:gd name="connsiteX54" fmla="*/ 236001 w 609614"/>
              <a:gd name="connsiteY54" fmla="*/ 206192 h 598959"/>
              <a:gd name="connsiteX55" fmla="*/ 255449 w 609614"/>
              <a:gd name="connsiteY55" fmla="*/ 206192 h 598959"/>
              <a:gd name="connsiteX56" fmla="*/ 255634 w 609614"/>
              <a:gd name="connsiteY56" fmla="*/ 200301 h 598959"/>
              <a:gd name="connsiteX57" fmla="*/ 255634 w 609614"/>
              <a:gd name="connsiteY57" fmla="*/ 186585 h 598959"/>
              <a:gd name="connsiteX58" fmla="*/ 250933 w 609614"/>
              <a:gd name="connsiteY58" fmla="*/ 186585 h 598959"/>
              <a:gd name="connsiteX59" fmla="*/ 39362 w 609614"/>
              <a:gd name="connsiteY59" fmla="*/ 139269 h 598959"/>
              <a:gd name="connsiteX60" fmla="*/ 19635 w 609614"/>
              <a:gd name="connsiteY60" fmla="*/ 166976 h 598959"/>
              <a:gd name="connsiteX61" fmla="*/ 19635 w 609614"/>
              <a:gd name="connsiteY61" fmla="*/ 471288 h 598959"/>
              <a:gd name="connsiteX62" fmla="*/ 589979 w 609614"/>
              <a:gd name="connsiteY62" fmla="*/ 471288 h 598959"/>
              <a:gd name="connsiteX63" fmla="*/ 589979 w 609614"/>
              <a:gd name="connsiteY63" fmla="*/ 166976 h 598959"/>
              <a:gd name="connsiteX64" fmla="*/ 570344 w 609614"/>
              <a:gd name="connsiteY64" fmla="*/ 139269 h 598959"/>
              <a:gd name="connsiteX65" fmla="*/ 570344 w 609614"/>
              <a:gd name="connsiteY65" fmla="*/ 451682 h 598959"/>
              <a:gd name="connsiteX66" fmla="*/ 39362 w 609614"/>
              <a:gd name="connsiteY66" fmla="*/ 451682 h 598959"/>
              <a:gd name="connsiteX67" fmla="*/ 226139 w 609614"/>
              <a:gd name="connsiteY67" fmla="*/ 58912 h 598959"/>
              <a:gd name="connsiteX68" fmla="*/ 226139 w 609614"/>
              <a:gd name="connsiteY68" fmla="*/ 117824 h 598959"/>
              <a:gd name="connsiteX69" fmla="*/ 344119 w 609614"/>
              <a:gd name="connsiteY69" fmla="*/ 117824 h 598959"/>
              <a:gd name="connsiteX70" fmla="*/ 344119 w 609614"/>
              <a:gd name="connsiteY70" fmla="*/ 137523 h 598959"/>
              <a:gd name="connsiteX71" fmla="*/ 236831 w 609614"/>
              <a:gd name="connsiteY71" fmla="*/ 137523 h 598959"/>
              <a:gd name="connsiteX72" fmla="*/ 260427 w 609614"/>
              <a:gd name="connsiteY72" fmla="*/ 166979 h 598959"/>
              <a:gd name="connsiteX73" fmla="*/ 265496 w 609614"/>
              <a:gd name="connsiteY73" fmla="*/ 166979 h 598959"/>
              <a:gd name="connsiteX74" fmla="*/ 275358 w 609614"/>
              <a:gd name="connsiteY74" fmla="*/ 166979 h 598959"/>
              <a:gd name="connsiteX75" fmla="*/ 334348 w 609614"/>
              <a:gd name="connsiteY75" fmla="*/ 166979 h 598959"/>
              <a:gd name="connsiteX76" fmla="*/ 344119 w 609614"/>
              <a:gd name="connsiteY76" fmla="*/ 166979 h 598959"/>
              <a:gd name="connsiteX77" fmla="*/ 349280 w 609614"/>
              <a:gd name="connsiteY77" fmla="*/ 166979 h 598959"/>
              <a:gd name="connsiteX78" fmla="*/ 372876 w 609614"/>
              <a:gd name="connsiteY78" fmla="*/ 137523 h 598959"/>
              <a:gd name="connsiteX79" fmla="*/ 363843 w 609614"/>
              <a:gd name="connsiteY79" fmla="*/ 137523 h 598959"/>
              <a:gd name="connsiteX80" fmla="*/ 363843 w 609614"/>
              <a:gd name="connsiteY80" fmla="*/ 117824 h 598959"/>
              <a:gd name="connsiteX81" fmla="*/ 383476 w 609614"/>
              <a:gd name="connsiteY81" fmla="*/ 117824 h 598959"/>
              <a:gd name="connsiteX82" fmla="*/ 383476 w 609614"/>
              <a:gd name="connsiteY82" fmla="*/ 58912 h 598959"/>
              <a:gd name="connsiteX83" fmla="*/ 363843 w 609614"/>
              <a:gd name="connsiteY83" fmla="*/ 58912 h 598959"/>
              <a:gd name="connsiteX84" fmla="*/ 363843 w 609614"/>
              <a:gd name="connsiteY84" fmla="*/ 88368 h 598959"/>
              <a:gd name="connsiteX85" fmla="*/ 314624 w 609614"/>
              <a:gd name="connsiteY85" fmla="*/ 88368 h 598959"/>
              <a:gd name="connsiteX86" fmla="*/ 314624 w 609614"/>
              <a:gd name="connsiteY86" fmla="*/ 58912 h 598959"/>
              <a:gd name="connsiteX87" fmla="*/ 294991 w 609614"/>
              <a:gd name="connsiteY87" fmla="*/ 58912 h 598959"/>
              <a:gd name="connsiteX88" fmla="*/ 294991 w 609614"/>
              <a:gd name="connsiteY88" fmla="*/ 88368 h 598959"/>
              <a:gd name="connsiteX89" fmla="*/ 245863 w 609614"/>
              <a:gd name="connsiteY89" fmla="*/ 88368 h 598959"/>
              <a:gd name="connsiteX90" fmla="*/ 245863 w 609614"/>
              <a:gd name="connsiteY90" fmla="*/ 58912 h 598959"/>
              <a:gd name="connsiteX91" fmla="*/ 206506 w 609614"/>
              <a:gd name="connsiteY91" fmla="*/ 39305 h 598959"/>
              <a:gd name="connsiteX92" fmla="*/ 265496 w 609614"/>
              <a:gd name="connsiteY92" fmla="*/ 39305 h 598959"/>
              <a:gd name="connsiteX93" fmla="*/ 265496 w 609614"/>
              <a:gd name="connsiteY93" fmla="*/ 68761 h 598959"/>
              <a:gd name="connsiteX94" fmla="*/ 275358 w 609614"/>
              <a:gd name="connsiteY94" fmla="*/ 68761 h 598959"/>
              <a:gd name="connsiteX95" fmla="*/ 275358 w 609614"/>
              <a:gd name="connsiteY95" fmla="*/ 39305 h 598959"/>
              <a:gd name="connsiteX96" fmla="*/ 334348 w 609614"/>
              <a:gd name="connsiteY96" fmla="*/ 39305 h 598959"/>
              <a:gd name="connsiteX97" fmla="*/ 334348 w 609614"/>
              <a:gd name="connsiteY97" fmla="*/ 68761 h 598959"/>
              <a:gd name="connsiteX98" fmla="*/ 344119 w 609614"/>
              <a:gd name="connsiteY98" fmla="*/ 68761 h 598959"/>
              <a:gd name="connsiteX99" fmla="*/ 344119 w 609614"/>
              <a:gd name="connsiteY99" fmla="*/ 39305 h 598959"/>
              <a:gd name="connsiteX100" fmla="*/ 403109 w 609614"/>
              <a:gd name="connsiteY100" fmla="*/ 39305 h 598959"/>
              <a:gd name="connsiteX101" fmla="*/ 403109 w 609614"/>
              <a:gd name="connsiteY101" fmla="*/ 130159 h 598959"/>
              <a:gd name="connsiteX102" fmla="*/ 441913 w 609614"/>
              <a:gd name="connsiteY102" fmla="*/ 216041 h 598959"/>
              <a:gd name="connsiteX103" fmla="*/ 483575 w 609614"/>
              <a:gd name="connsiteY103" fmla="*/ 216041 h 598959"/>
              <a:gd name="connsiteX104" fmla="*/ 511318 w 609614"/>
              <a:gd name="connsiteY104" fmla="*/ 196435 h 598959"/>
              <a:gd name="connsiteX105" fmla="*/ 540813 w 609614"/>
              <a:gd name="connsiteY105" fmla="*/ 225891 h 598959"/>
              <a:gd name="connsiteX106" fmla="*/ 511318 w 609614"/>
              <a:gd name="connsiteY106" fmla="*/ 255347 h 598959"/>
              <a:gd name="connsiteX107" fmla="*/ 483575 w 609614"/>
              <a:gd name="connsiteY107" fmla="*/ 235648 h 598959"/>
              <a:gd name="connsiteX108" fmla="*/ 441913 w 609614"/>
              <a:gd name="connsiteY108" fmla="*/ 235648 h 598959"/>
              <a:gd name="connsiteX109" fmla="*/ 391218 w 609614"/>
              <a:gd name="connsiteY109" fmla="*/ 332393 h 598959"/>
              <a:gd name="connsiteX110" fmla="*/ 401265 w 609614"/>
              <a:gd name="connsiteY110" fmla="*/ 347765 h 598959"/>
              <a:gd name="connsiteX111" fmla="*/ 403754 w 609614"/>
              <a:gd name="connsiteY111" fmla="*/ 351263 h 598959"/>
              <a:gd name="connsiteX112" fmla="*/ 391495 w 609614"/>
              <a:gd name="connsiteY112" fmla="*/ 412384 h 598959"/>
              <a:gd name="connsiteX113" fmla="*/ 218120 w 609614"/>
              <a:gd name="connsiteY113" fmla="*/ 412384 h 598959"/>
              <a:gd name="connsiteX114" fmla="*/ 205861 w 609614"/>
              <a:gd name="connsiteY114" fmla="*/ 351263 h 598959"/>
              <a:gd name="connsiteX115" fmla="*/ 208349 w 609614"/>
              <a:gd name="connsiteY115" fmla="*/ 347765 h 598959"/>
              <a:gd name="connsiteX116" fmla="*/ 218396 w 609614"/>
              <a:gd name="connsiteY116" fmla="*/ 332485 h 598959"/>
              <a:gd name="connsiteX117" fmla="*/ 167794 w 609614"/>
              <a:gd name="connsiteY117" fmla="*/ 235648 h 598959"/>
              <a:gd name="connsiteX118" fmla="*/ 126040 w 609614"/>
              <a:gd name="connsiteY118" fmla="*/ 235648 h 598959"/>
              <a:gd name="connsiteX119" fmla="*/ 98296 w 609614"/>
              <a:gd name="connsiteY119" fmla="*/ 255347 h 598959"/>
              <a:gd name="connsiteX120" fmla="*/ 68801 w 609614"/>
              <a:gd name="connsiteY120" fmla="*/ 225891 h 598959"/>
              <a:gd name="connsiteX121" fmla="*/ 98296 w 609614"/>
              <a:gd name="connsiteY121" fmla="*/ 196435 h 598959"/>
              <a:gd name="connsiteX122" fmla="*/ 126040 w 609614"/>
              <a:gd name="connsiteY122" fmla="*/ 216041 h 598959"/>
              <a:gd name="connsiteX123" fmla="*/ 167702 w 609614"/>
              <a:gd name="connsiteY123" fmla="*/ 216041 h 598959"/>
              <a:gd name="connsiteX124" fmla="*/ 206506 w 609614"/>
              <a:gd name="connsiteY124" fmla="*/ 130159 h 598959"/>
              <a:gd name="connsiteX125" fmla="*/ 491618 w 609614"/>
              <a:gd name="connsiteY125" fmla="*/ 33505 h 598959"/>
              <a:gd name="connsiteX126" fmla="*/ 491618 w 609614"/>
              <a:gd name="connsiteY126" fmla="*/ 78610 h 598959"/>
              <a:gd name="connsiteX127" fmla="*/ 536789 w 609614"/>
              <a:gd name="connsiteY127" fmla="*/ 78610 h 598959"/>
              <a:gd name="connsiteX128" fmla="*/ 58998 w 609614"/>
              <a:gd name="connsiteY128" fmla="*/ 19698 h 598959"/>
              <a:gd name="connsiteX129" fmla="*/ 58998 w 609614"/>
              <a:gd name="connsiteY129" fmla="*/ 432075 h 598959"/>
              <a:gd name="connsiteX130" fmla="*/ 550616 w 609614"/>
              <a:gd name="connsiteY130" fmla="*/ 432075 h 598959"/>
              <a:gd name="connsiteX131" fmla="*/ 550616 w 609614"/>
              <a:gd name="connsiteY131" fmla="*/ 98216 h 598959"/>
              <a:gd name="connsiteX132" fmla="*/ 471983 w 609614"/>
              <a:gd name="connsiteY132" fmla="*/ 98216 h 598959"/>
              <a:gd name="connsiteX133" fmla="*/ 471983 w 609614"/>
              <a:gd name="connsiteY133" fmla="*/ 19698 h 598959"/>
              <a:gd name="connsiteX134" fmla="*/ 39362 w 609614"/>
              <a:gd name="connsiteY134" fmla="*/ 0 h 598959"/>
              <a:gd name="connsiteX135" fmla="*/ 485903 w 609614"/>
              <a:gd name="connsiteY135" fmla="*/ 0 h 598959"/>
              <a:gd name="connsiteX136" fmla="*/ 570344 w 609614"/>
              <a:gd name="connsiteY136" fmla="*/ 84317 h 598959"/>
              <a:gd name="connsiteX137" fmla="*/ 570344 w 609614"/>
              <a:gd name="connsiteY137" fmla="*/ 118835 h 598959"/>
              <a:gd name="connsiteX138" fmla="*/ 609614 w 609614"/>
              <a:gd name="connsiteY138" fmla="*/ 166976 h 598959"/>
              <a:gd name="connsiteX139" fmla="*/ 609614 w 609614"/>
              <a:gd name="connsiteY139" fmla="*/ 500744 h 598959"/>
              <a:gd name="connsiteX140" fmla="*/ 560480 w 609614"/>
              <a:gd name="connsiteY140" fmla="*/ 549897 h 598959"/>
              <a:gd name="connsiteX141" fmla="*/ 442484 w 609614"/>
              <a:gd name="connsiteY141" fmla="*/ 549897 h 598959"/>
              <a:gd name="connsiteX142" fmla="*/ 442484 w 609614"/>
              <a:gd name="connsiteY142" fmla="*/ 579353 h 598959"/>
              <a:gd name="connsiteX143" fmla="*/ 481847 w 609614"/>
              <a:gd name="connsiteY143" fmla="*/ 579353 h 598959"/>
              <a:gd name="connsiteX144" fmla="*/ 481847 w 609614"/>
              <a:gd name="connsiteY144" fmla="*/ 598959 h 598959"/>
              <a:gd name="connsiteX145" fmla="*/ 127860 w 609614"/>
              <a:gd name="connsiteY145" fmla="*/ 598959 h 598959"/>
              <a:gd name="connsiteX146" fmla="*/ 127860 w 609614"/>
              <a:gd name="connsiteY146" fmla="*/ 579353 h 598959"/>
              <a:gd name="connsiteX147" fmla="*/ 167130 w 609614"/>
              <a:gd name="connsiteY147" fmla="*/ 579353 h 598959"/>
              <a:gd name="connsiteX148" fmla="*/ 167130 w 609614"/>
              <a:gd name="connsiteY148" fmla="*/ 549897 h 598959"/>
              <a:gd name="connsiteX149" fmla="*/ 49134 w 609614"/>
              <a:gd name="connsiteY149" fmla="*/ 549897 h 598959"/>
              <a:gd name="connsiteX150" fmla="*/ 0 w 609614"/>
              <a:gd name="connsiteY150" fmla="*/ 500744 h 598959"/>
              <a:gd name="connsiteX151" fmla="*/ 0 w 609614"/>
              <a:gd name="connsiteY151" fmla="*/ 166976 h 598959"/>
              <a:gd name="connsiteX152" fmla="*/ 39362 w 609614"/>
              <a:gd name="connsiteY152" fmla="*/ 118835 h 598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Lst>
            <a:rect l="l" t="t" r="r" b="b"/>
            <a:pathLst>
              <a:path w="609614" h="598959">
                <a:moveTo>
                  <a:pt x="186858" y="549897"/>
                </a:moveTo>
                <a:lnTo>
                  <a:pt x="186858" y="579353"/>
                </a:lnTo>
                <a:lnTo>
                  <a:pt x="422849" y="579353"/>
                </a:lnTo>
                <a:lnTo>
                  <a:pt x="422849" y="549897"/>
                </a:lnTo>
                <a:close/>
                <a:moveTo>
                  <a:pt x="19635" y="490986"/>
                </a:moveTo>
                <a:lnTo>
                  <a:pt x="19635" y="500744"/>
                </a:lnTo>
                <a:cubicBezTo>
                  <a:pt x="19635" y="517036"/>
                  <a:pt x="32910" y="530199"/>
                  <a:pt x="49134" y="530199"/>
                </a:cubicBezTo>
                <a:lnTo>
                  <a:pt x="560480" y="530199"/>
                </a:lnTo>
                <a:cubicBezTo>
                  <a:pt x="576704" y="530199"/>
                  <a:pt x="589979" y="517036"/>
                  <a:pt x="589979" y="500744"/>
                </a:cubicBezTo>
                <a:lnTo>
                  <a:pt x="589979" y="490986"/>
                </a:lnTo>
                <a:close/>
                <a:moveTo>
                  <a:pt x="273976" y="225891"/>
                </a:moveTo>
                <a:cubicBezTo>
                  <a:pt x="270105" y="267774"/>
                  <a:pt x="256647" y="307815"/>
                  <a:pt x="234434" y="343715"/>
                </a:cubicBezTo>
                <a:lnTo>
                  <a:pt x="344119" y="343715"/>
                </a:lnTo>
                <a:lnTo>
                  <a:pt x="344119" y="363322"/>
                </a:lnTo>
                <a:lnTo>
                  <a:pt x="228351" y="363322"/>
                </a:lnTo>
                <a:lnTo>
                  <a:pt x="234250" y="392778"/>
                </a:lnTo>
                <a:lnTo>
                  <a:pt x="375457" y="392778"/>
                </a:lnTo>
                <a:lnTo>
                  <a:pt x="381356" y="363322"/>
                </a:lnTo>
                <a:lnTo>
                  <a:pt x="363843" y="363322"/>
                </a:lnTo>
                <a:lnTo>
                  <a:pt x="363843" y="343715"/>
                </a:lnTo>
                <a:lnTo>
                  <a:pt x="375180" y="343715"/>
                </a:lnTo>
                <a:cubicBezTo>
                  <a:pt x="352967" y="307815"/>
                  <a:pt x="339510" y="267774"/>
                  <a:pt x="335639" y="225891"/>
                </a:cubicBezTo>
                <a:close/>
                <a:moveTo>
                  <a:pt x="511318" y="216041"/>
                </a:moveTo>
                <a:cubicBezTo>
                  <a:pt x="505880" y="216041"/>
                  <a:pt x="501456" y="220460"/>
                  <a:pt x="501456" y="225891"/>
                </a:cubicBezTo>
                <a:cubicBezTo>
                  <a:pt x="501456" y="231322"/>
                  <a:pt x="505880" y="235648"/>
                  <a:pt x="511318" y="235648"/>
                </a:cubicBezTo>
                <a:cubicBezTo>
                  <a:pt x="516756" y="235648"/>
                  <a:pt x="521088" y="231322"/>
                  <a:pt x="521088" y="225891"/>
                </a:cubicBezTo>
                <a:cubicBezTo>
                  <a:pt x="521088" y="220460"/>
                  <a:pt x="516756" y="216041"/>
                  <a:pt x="511318" y="216041"/>
                </a:cubicBezTo>
                <a:close/>
                <a:moveTo>
                  <a:pt x="98388" y="216041"/>
                </a:moveTo>
                <a:cubicBezTo>
                  <a:pt x="92950" y="216041"/>
                  <a:pt x="88526" y="220460"/>
                  <a:pt x="88526" y="225891"/>
                </a:cubicBezTo>
                <a:cubicBezTo>
                  <a:pt x="88526" y="231322"/>
                  <a:pt x="92950" y="235648"/>
                  <a:pt x="98388" y="235648"/>
                </a:cubicBezTo>
                <a:cubicBezTo>
                  <a:pt x="103827" y="235648"/>
                  <a:pt x="108159" y="231322"/>
                  <a:pt x="108159" y="225891"/>
                </a:cubicBezTo>
                <a:cubicBezTo>
                  <a:pt x="108159" y="220460"/>
                  <a:pt x="103827" y="216041"/>
                  <a:pt x="98388" y="216041"/>
                </a:cubicBezTo>
                <a:close/>
                <a:moveTo>
                  <a:pt x="275358" y="186585"/>
                </a:moveTo>
                <a:lnTo>
                  <a:pt x="275358" y="200301"/>
                </a:lnTo>
                <a:cubicBezTo>
                  <a:pt x="275358" y="202326"/>
                  <a:pt x="275174" y="204259"/>
                  <a:pt x="275082" y="206192"/>
                </a:cubicBezTo>
                <a:lnTo>
                  <a:pt x="334533" y="206192"/>
                </a:lnTo>
                <a:cubicBezTo>
                  <a:pt x="334533" y="204259"/>
                  <a:pt x="334348" y="202326"/>
                  <a:pt x="334348" y="200301"/>
                </a:cubicBezTo>
                <a:lnTo>
                  <a:pt x="334348" y="186585"/>
                </a:lnTo>
                <a:close/>
                <a:moveTo>
                  <a:pt x="391218" y="145991"/>
                </a:moveTo>
                <a:lnTo>
                  <a:pt x="358682" y="186585"/>
                </a:lnTo>
                <a:lnTo>
                  <a:pt x="353981" y="186585"/>
                </a:lnTo>
                <a:lnTo>
                  <a:pt x="353981" y="200301"/>
                </a:lnTo>
                <a:cubicBezTo>
                  <a:pt x="353981" y="202326"/>
                  <a:pt x="354165" y="204259"/>
                  <a:pt x="354165" y="206192"/>
                </a:cubicBezTo>
                <a:lnTo>
                  <a:pt x="373614" y="206192"/>
                </a:lnTo>
                <a:lnTo>
                  <a:pt x="373614" y="225891"/>
                </a:lnTo>
                <a:lnTo>
                  <a:pt x="355363" y="225891"/>
                </a:lnTo>
                <a:cubicBezTo>
                  <a:pt x="358497" y="257096"/>
                  <a:pt x="367254" y="287196"/>
                  <a:pt x="381448" y="315087"/>
                </a:cubicBezTo>
                <a:cubicBezTo>
                  <a:pt x="407441" y="292811"/>
                  <a:pt x="422833" y="260225"/>
                  <a:pt x="422833" y="225891"/>
                </a:cubicBezTo>
                <a:cubicBezTo>
                  <a:pt x="422833" y="196251"/>
                  <a:pt x="411404" y="167715"/>
                  <a:pt x="391218" y="145991"/>
                </a:cubicBezTo>
                <a:close/>
                <a:moveTo>
                  <a:pt x="218396" y="145991"/>
                </a:moveTo>
                <a:cubicBezTo>
                  <a:pt x="198303" y="167715"/>
                  <a:pt x="186873" y="196251"/>
                  <a:pt x="186873" y="225891"/>
                </a:cubicBezTo>
                <a:cubicBezTo>
                  <a:pt x="186873" y="260225"/>
                  <a:pt x="202174" y="292811"/>
                  <a:pt x="228166" y="315087"/>
                </a:cubicBezTo>
                <a:cubicBezTo>
                  <a:pt x="242361" y="287196"/>
                  <a:pt x="251117" y="257096"/>
                  <a:pt x="254251" y="225891"/>
                </a:cubicBezTo>
                <a:lnTo>
                  <a:pt x="236001" y="225891"/>
                </a:lnTo>
                <a:lnTo>
                  <a:pt x="236001" y="206192"/>
                </a:lnTo>
                <a:lnTo>
                  <a:pt x="255449" y="206192"/>
                </a:lnTo>
                <a:cubicBezTo>
                  <a:pt x="255449" y="204259"/>
                  <a:pt x="255634" y="202326"/>
                  <a:pt x="255634" y="200301"/>
                </a:cubicBezTo>
                <a:lnTo>
                  <a:pt x="255634" y="186585"/>
                </a:lnTo>
                <a:lnTo>
                  <a:pt x="250933" y="186585"/>
                </a:lnTo>
                <a:close/>
                <a:moveTo>
                  <a:pt x="39362" y="139269"/>
                </a:moveTo>
                <a:cubicBezTo>
                  <a:pt x="27932" y="143320"/>
                  <a:pt x="19635" y="154181"/>
                  <a:pt x="19635" y="166976"/>
                </a:cubicBezTo>
                <a:lnTo>
                  <a:pt x="19635" y="471288"/>
                </a:lnTo>
                <a:lnTo>
                  <a:pt x="589979" y="471288"/>
                </a:lnTo>
                <a:lnTo>
                  <a:pt x="589979" y="166976"/>
                </a:lnTo>
                <a:cubicBezTo>
                  <a:pt x="589979" y="154181"/>
                  <a:pt x="581775" y="143320"/>
                  <a:pt x="570344" y="139269"/>
                </a:cubicBezTo>
                <a:lnTo>
                  <a:pt x="570344" y="451682"/>
                </a:lnTo>
                <a:lnTo>
                  <a:pt x="39362" y="451682"/>
                </a:lnTo>
                <a:close/>
                <a:moveTo>
                  <a:pt x="226139" y="58912"/>
                </a:moveTo>
                <a:lnTo>
                  <a:pt x="226139" y="117824"/>
                </a:lnTo>
                <a:lnTo>
                  <a:pt x="344119" y="117824"/>
                </a:lnTo>
                <a:lnTo>
                  <a:pt x="344119" y="137523"/>
                </a:lnTo>
                <a:lnTo>
                  <a:pt x="236831" y="137523"/>
                </a:lnTo>
                <a:lnTo>
                  <a:pt x="260427" y="166979"/>
                </a:lnTo>
                <a:lnTo>
                  <a:pt x="265496" y="166979"/>
                </a:lnTo>
                <a:lnTo>
                  <a:pt x="275358" y="166979"/>
                </a:lnTo>
                <a:lnTo>
                  <a:pt x="334348" y="166979"/>
                </a:lnTo>
                <a:lnTo>
                  <a:pt x="344119" y="166979"/>
                </a:lnTo>
                <a:lnTo>
                  <a:pt x="349280" y="166979"/>
                </a:lnTo>
                <a:lnTo>
                  <a:pt x="372876" y="137523"/>
                </a:lnTo>
                <a:lnTo>
                  <a:pt x="363843" y="137523"/>
                </a:lnTo>
                <a:lnTo>
                  <a:pt x="363843" y="117824"/>
                </a:lnTo>
                <a:lnTo>
                  <a:pt x="383476" y="117824"/>
                </a:lnTo>
                <a:lnTo>
                  <a:pt x="383476" y="58912"/>
                </a:lnTo>
                <a:lnTo>
                  <a:pt x="363843" y="58912"/>
                </a:lnTo>
                <a:lnTo>
                  <a:pt x="363843" y="88368"/>
                </a:lnTo>
                <a:lnTo>
                  <a:pt x="314624" y="88368"/>
                </a:lnTo>
                <a:lnTo>
                  <a:pt x="314624" y="58912"/>
                </a:lnTo>
                <a:lnTo>
                  <a:pt x="294991" y="58912"/>
                </a:lnTo>
                <a:lnTo>
                  <a:pt x="294991" y="88368"/>
                </a:lnTo>
                <a:lnTo>
                  <a:pt x="245863" y="88368"/>
                </a:lnTo>
                <a:lnTo>
                  <a:pt x="245863" y="58912"/>
                </a:lnTo>
                <a:close/>
                <a:moveTo>
                  <a:pt x="206506" y="39305"/>
                </a:moveTo>
                <a:lnTo>
                  <a:pt x="265496" y="39305"/>
                </a:lnTo>
                <a:lnTo>
                  <a:pt x="265496" y="68761"/>
                </a:lnTo>
                <a:lnTo>
                  <a:pt x="275358" y="68761"/>
                </a:lnTo>
                <a:lnTo>
                  <a:pt x="275358" y="39305"/>
                </a:lnTo>
                <a:lnTo>
                  <a:pt x="334348" y="39305"/>
                </a:lnTo>
                <a:lnTo>
                  <a:pt x="334348" y="68761"/>
                </a:lnTo>
                <a:lnTo>
                  <a:pt x="344119" y="68761"/>
                </a:lnTo>
                <a:lnTo>
                  <a:pt x="344119" y="39305"/>
                </a:lnTo>
                <a:lnTo>
                  <a:pt x="403109" y="39305"/>
                </a:lnTo>
                <a:lnTo>
                  <a:pt x="403109" y="130159"/>
                </a:lnTo>
                <a:cubicBezTo>
                  <a:pt x="425875" y="153355"/>
                  <a:pt x="439609" y="183824"/>
                  <a:pt x="441913" y="216041"/>
                </a:cubicBezTo>
                <a:lnTo>
                  <a:pt x="483575" y="216041"/>
                </a:lnTo>
                <a:cubicBezTo>
                  <a:pt x="487630" y="204627"/>
                  <a:pt x="498506" y="196435"/>
                  <a:pt x="511318" y="196435"/>
                </a:cubicBezTo>
                <a:cubicBezTo>
                  <a:pt x="527540" y="196435"/>
                  <a:pt x="540813" y="209598"/>
                  <a:pt x="540813" y="225891"/>
                </a:cubicBezTo>
                <a:cubicBezTo>
                  <a:pt x="540813" y="242092"/>
                  <a:pt x="527540" y="255347"/>
                  <a:pt x="511318" y="255347"/>
                </a:cubicBezTo>
                <a:cubicBezTo>
                  <a:pt x="498506" y="255347"/>
                  <a:pt x="487722" y="247062"/>
                  <a:pt x="483575" y="235648"/>
                </a:cubicBezTo>
                <a:lnTo>
                  <a:pt x="441913" y="235648"/>
                </a:lnTo>
                <a:cubicBezTo>
                  <a:pt x="439148" y="273481"/>
                  <a:pt x="420805" y="308460"/>
                  <a:pt x="391218" y="332393"/>
                </a:cubicBezTo>
                <a:cubicBezTo>
                  <a:pt x="394352" y="337640"/>
                  <a:pt x="397763" y="342794"/>
                  <a:pt x="401265" y="347765"/>
                </a:cubicBezTo>
                <a:lnTo>
                  <a:pt x="403754" y="351263"/>
                </a:lnTo>
                <a:lnTo>
                  <a:pt x="391495" y="412384"/>
                </a:lnTo>
                <a:lnTo>
                  <a:pt x="218120" y="412384"/>
                </a:lnTo>
                <a:lnTo>
                  <a:pt x="205861" y="351263"/>
                </a:lnTo>
                <a:lnTo>
                  <a:pt x="208349" y="347765"/>
                </a:lnTo>
                <a:cubicBezTo>
                  <a:pt x="211944" y="342794"/>
                  <a:pt x="215262" y="337640"/>
                  <a:pt x="218396" y="332485"/>
                </a:cubicBezTo>
                <a:cubicBezTo>
                  <a:pt x="188809" y="308460"/>
                  <a:pt x="170467" y="273481"/>
                  <a:pt x="167794" y="235648"/>
                </a:cubicBezTo>
                <a:lnTo>
                  <a:pt x="126040" y="235648"/>
                </a:lnTo>
                <a:cubicBezTo>
                  <a:pt x="121984" y="247062"/>
                  <a:pt x="111108" y="255347"/>
                  <a:pt x="98296" y="255347"/>
                </a:cubicBezTo>
                <a:cubicBezTo>
                  <a:pt x="82074" y="255347"/>
                  <a:pt x="68801" y="242092"/>
                  <a:pt x="68801" y="225891"/>
                </a:cubicBezTo>
                <a:cubicBezTo>
                  <a:pt x="68801" y="209598"/>
                  <a:pt x="82074" y="196435"/>
                  <a:pt x="98296" y="196435"/>
                </a:cubicBezTo>
                <a:cubicBezTo>
                  <a:pt x="111108" y="196435"/>
                  <a:pt x="121984" y="204627"/>
                  <a:pt x="126040" y="216041"/>
                </a:cubicBezTo>
                <a:lnTo>
                  <a:pt x="167702" y="216041"/>
                </a:lnTo>
                <a:cubicBezTo>
                  <a:pt x="170006" y="183824"/>
                  <a:pt x="183832" y="153355"/>
                  <a:pt x="206506" y="130159"/>
                </a:cubicBezTo>
                <a:close/>
                <a:moveTo>
                  <a:pt x="491618" y="33505"/>
                </a:moveTo>
                <a:lnTo>
                  <a:pt x="491618" y="78610"/>
                </a:lnTo>
                <a:lnTo>
                  <a:pt x="536789" y="78610"/>
                </a:lnTo>
                <a:close/>
                <a:moveTo>
                  <a:pt x="58998" y="19698"/>
                </a:moveTo>
                <a:lnTo>
                  <a:pt x="58998" y="432075"/>
                </a:lnTo>
                <a:lnTo>
                  <a:pt x="550616" y="432075"/>
                </a:lnTo>
                <a:lnTo>
                  <a:pt x="550616" y="98216"/>
                </a:lnTo>
                <a:lnTo>
                  <a:pt x="471983" y="98216"/>
                </a:lnTo>
                <a:lnTo>
                  <a:pt x="471983" y="19698"/>
                </a:lnTo>
                <a:close/>
                <a:moveTo>
                  <a:pt x="39362" y="0"/>
                </a:moveTo>
                <a:lnTo>
                  <a:pt x="485903" y="0"/>
                </a:lnTo>
                <a:lnTo>
                  <a:pt x="570344" y="84317"/>
                </a:lnTo>
                <a:lnTo>
                  <a:pt x="570344" y="118835"/>
                </a:lnTo>
                <a:cubicBezTo>
                  <a:pt x="592745" y="123437"/>
                  <a:pt x="609614" y="143228"/>
                  <a:pt x="609614" y="166976"/>
                </a:cubicBezTo>
                <a:lnTo>
                  <a:pt x="609614" y="500744"/>
                </a:lnTo>
                <a:cubicBezTo>
                  <a:pt x="609614" y="527806"/>
                  <a:pt x="587582" y="549897"/>
                  <a:pt x="560480" y="549897"/>
                </a:cubicBezTo>
                <a:lnTo>
                  <a:pt x="442484" y="549897"/>
                </a:lnTo>
                <a:lnTo>
                  <a:pt x="442484" y="579353"/>
                </a:lnTo>
                <a:lnTo>
                  <a:pt x="481847" y="579353"/>
                </a:lnTo>
                <a:lnTo>
                  <a:pt x="481847" y="598959"/>
                </a:lnTo>
                <a:lnTo>
                  <a:pt x="127860" y="598959"/>
                </a:lnTo>
                <a:lnTo>
                  <a:pt x="127860" y="579353"/>
                </a:lnTo>
                <a:lnTo>
                  <a:pt x="167130" y="579353"/>
                </a:lnTo>
                <a:lnTo>
                  <a:pt x="167130" y="549897"/>
                </a:lnTo>
                <a:lnTo>
                  <a:pt x="49134" y="549897"/>
                </a:lnTo>
                <a:cubicBezTo>
                  <a:pt x="22032" y="549897"/>
                  <a:pt x="0" y="527806"/>
                  <a:pt x="0" y="500744"/>
                </a:cubicBezTo>
                <a:lnTo>
                  <a:pt x="0" y="166976"/>
                </a:lnTo>
                <a:cubicBezTo>
                  <a:pt x="0" y="143228"/>
                  <a:pt x="16962" y="123437"/>
                  <a:pt x="39362" y="118835"/>
                </a:cubicBez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4" name="文本框 1263">
            <a:extLst>
              <a:ext uri="{FF2B5EF4-FFF2-40B4-BE49-F238E27FC236}">
                <a16:creationId xmlns:a16="http://schemas.microsoft.com/office/drawing/2014/main" id="{F814FCB5-6CB3-200A-BF8D-C07CD0BA45F1}"/>
              </a:ext>
            </a:extLst>
          </p:cNvPr>
          <p:cNvSpPr txBox="1"/>
          <p:nvPr userDrawn="1"/>
        </p:nvSpPr>
        <p:spPr>
          <a:xfrm>
            <a:off x="2942125" y="772805"/>
            <a:ext cx="1604557" cy="375159"/>
          </a:xfrm>
          <a:prstGeom prst="rect">
            <a:avLst/>
          </a:prstGeom>
          <a:noFill/>
        </p:spPr>
        <p:txBody>
          <a:bodyPr wrap="square" lIns="91440" tIns="45720" rIns="91440" bIns="45720" rtlCol="0" anchor="b" anchorCtr="0">
            <a:normAutofit/>
          </a:bodyPr>
          <a:lstStyle/>
          <a:p>
            <a:pPr algn="l" defTabSz="457200" rtl="0" eaLnBrk="0" fontAlgn="base" hangingPunct="0">
              <a:spcBef>
                <a:spcPct val="0"/>
              </a:spcBef>
              <a:spcAft>
                <a:spcPct val="0"/>
              </a:spcAft>
            </a:pPr>
            <a:r>
              <a:rPr lang="zh-CN" altLang="en-US" b="1" kern="1200" dirty="0">
                <a:solidFill>
                  <a:schemeClr val="tx2"/>
                </a:solidFill>
                <a:latin typeface="Times New Roman" panose="02020603050405020304" pitchFamily="18" charset="0"/>
                <a:ea typeface="黑体" panose="02010609060101010101" pitchFamily="49" charset="-122"/>
                <a:cs typeface="Times New Roman" panose="02020603050405020304" pitchFamily="18" charset="0"/>
              </a:rPr>
              <a:t>核心解题思路</a:t>
            </a:r>
          </a:p>
        </p:txBody>
      </p:sp>
      <p:sp>
        <p:nvSpPr>
          <p:cNvPr id="1267" name="文本框 1266">
            <a:extLst>
              <a:ext uri="{FF2B5EF4-FFF2-40B4-BE49-F238E27FC236}">
                <a16:creationId xmlns:a16="http://schemas.microsoft.com/office/drawing/2014/main" id="{F44062D1-9169-E34F-6C74-C55F4D4F7B7B}"/>
              </a:ext>
            </a:extLst>
          </p:cNvPr>
          <p:cNvSpPr txBox="1"/>
          <p:nvPr userDrawn="1"/>
        </p:nvSpPr>
        <p:spPr>
          <a:xfrm>
            <a:off x="5273601" y="784487"/>
            <a:ext cx="2953515" cy="375159"/>
          </a:xfrm>
          <a:prstGeom prst="rect">
            <a:avLst/>
          </a:prstGeom>
          <a:noFill/>
        </p:spPr>
        <p:txBody>
          <a:bodyPr wrap="square" lIns="91440" tIns="45720" rIns="91440" bIns="45720" rtlCol="0" anchor="b" anchorCtr="0">
            <a:normAutofit/>
          </a:bodyPr>
          <a:lstStyle/>
          <a:p>
            <a:pPr algn="l" defTabSz="457200" rtl="0" eaLnBrk="0" fontAlgn="base" hangingPunct="0">
              <a:spcBef>
                <a:spcPct val="0"/>
              </a:spcBef>
              <a:spcAft>
                <a:spcPct val="0"/>
              </a:spcAft>
            </a:pPr>
            <a:r>
              <a:rPr lang="zh-CN" altLang="en-US" b="1" kern="1200" dirty="0">
                <a:solidFill>
                  <a:schemeClr val="tx2"/>
                </a:solidFill>
                <a:latin typeface="Times New Roman" panose="02020603050405020304" pitchFamily="18" charset="0"/>
                <a:ea typeface="黑体" panose="02010609060101010101" pitchFamily="49" charset="-122"/>
                <a:cs typeface="Times New Roman" panose="02020603050405020304" pitchFamily="18" charset="0"/>
              </a:rPr>
              <a:t>解决方案详述</a:t>
            </a:r>
          </a:p>
        </p:txBody>
      </p:sp>
      <p:sp>
        <p:nvSpPr>
          <p:cNvPr id="1269" name="任意多边形: 形状 1268">
            <a:extLst>
              <a:ext uri="{FF2B5EF4-FFF2-40B4-BE49-F238E27FC236}">
                <a16:creationId xmlns:a16="http://schemas.microsoft.com/office/drawing/2014/main" id="{90EAF398-744C-104F-BD3B-37B27238144E}"/>
              </a:ext>
            </a:extLst>
          </p:cNvPr>
          <p:cNvSpPr/>
          <p:nvPr userDrawn="1"/>
        </p:nvSpPr>
        <p:spPr>
          <a:xfrm>
            <a:off x="293768" y="5295175"/>
            <a:ext cx="373989" cy="373424"/>
          </a:xfrm>
          <a:custGeom>
            <a:avLst/>
            <a:gdLst>
              <a:gd name="connsiteX0" fmla="*/ 374687 w 607639"/>
              <a:gd name="connsiteY0" fmla="*/ 546036 h 606722"/>
              <a:gd name="connsiteX1" fmla="*/ 536666 w 607639"/>
              <a:gd name="connsiteY1" fmla="*/ 546036 h 606722"/>
              <a:gd name="connsiteX2" fmla="*/ 546812 w 607639"/>
              <a:gd name="connsiteY2" fmla="*/ 556165 h 606722"/>
              <a:gd name="connsiteX3" fmla="*/ 546812 w 607639"/>
              <a:gd name="connsiteY3" fmla="*/ 596593 h 606722"/>
              <a:gd name="connsiteX4" fmla="*/ 536666 w 607639"/>
              <a:gd name="connsiteY4" fmla="*/ 606722 h 606722"/>
              <a:gd name="connsiteX5" fmla="*/ 526520 w 607639"/>
              <a:gd name="connsiteY5" fmla="*/ 596593 h 606722"/>
              <a:gd name="connsiteX6" fmla="*/ 526520 w 607639"/>
              <a:gd name="connsiteY6" fmla="*/ 566294 h 606722"/>
              <a:gd name="connsiteX7" fmla="*/ 384833 w 607639"/>
              <a:gd name="connsiteY7" fmla="*/ 566294 h 606722"/>
              <a:gd name="connsiteX8" fmla="*/ 384833 w 607639"/>
              <a:gd name="connsiteY8" fmla="*/ 596593 h 606722"/>
              <a:gd name="connsiteX9" fmla="*/ 374687 w 607639"/>
              <a:gd name="connsiteY9" fmla="*/ 606722 h 606722"/>
              <a:gd name="connsiteX10" fmla="*/ 364541 w 607639"/>
              <a:gd name="connsiteY10" fmla="*/ 596593 h 606722"/>
              <a:gd name="connsiteX11" fmla="*/ 364541 w 607639"/>
              <a:gd name="connsiteY11" fmla="*/ 556165 h 606722"/>
              <a:gd name="connsiteX12" fmla="*/ 374687 w 607639"/>
              <a:gd name="connsiteY12" fmla="*/ 546036 h 606722"/>
              <a:gd name="connsiteX13" fmla="*/ 70818 w 607639"/>
              <a:gd name="connsiteY13" fmla="*/ 546036 h 606722"/>
              <a:gd name="connsiteX14" fmla="*/ 232948 w 607639"/>
              <a:gd name="connsiteY14" fmla="*/ 546036 h 606722"/>
              <a:gd name="connsiteX15" fmla="*/ 243098 w 607639"/>
              <a:gd name="connsiteY15" fmla="*/ 556165 h 606722"/>
              <a:gd name="connsiteX16" fmla="*/ 243098 w 607639"/>
              <a:gd name="connsiteY16" fmla="*/ 596593 h 606722"/>
              <a:gd name="connsiteX17" fmla="*/ 232948 w 607639"/>
              <a:gd name="connsiteY17" fmla="*/ 606722 h 606722"/>
              <a:gd name="connsiteX18" fmla="*/ 222799 w 607639"/>
              <a:gd name="connsiteY18" fmla="*/ 596593 h 606722"/>
              <a:gd name="connsiteX19" fmla="*/ 222799 w 607639"/>
              <a:gd name="connsiteY19" fmla="*/ 566294 h 606722"/>
              <a:gd name="connsiteX20" fmla="*/ 80967 w 607639"/>
              <a:gd name="connsiteY20" fmla="*/ 566294 h 606722"/>
              <a:gd name="connsiteX21" fmla="*/ 80967 w 607639"/>
              <a:gd name="connsiteY21" fmla="*/ 596593 h 606722"/>
              <a:gd name="connsiteX22" fmla="*/ 70818 w 607639"/>
              <a:gd name="connsiteY22" fmla="*/ 606722 h 606722"/>
              <a:gd name="connsiteX23" fmla="*/ 60757 w 607639"/>
              <a:gd name="connsiteY23" fmla="*/ 596593 h 606722"/>
              <a:gd name="connsiteX24" fmla="*/ 60757 w 607639"/>
              <a:gd name="connsiteY24" fmla="*/ 556165 h 606722"/>
              <a:gd name="connsiteX25" fmla="*/ 70818 w 607639"/>
              <a:gd name="connsiteY25" fmla="*/ 546036 h 606722"/>
              <a:gd name="connsiteX26" fmla="*/ 506531 w 607639"/>
              <a:gd name="connsiteY26" fmla="*/ 324198 h 606722"/>
              <a:gd name="connsiteX27" fmla="*/ 535012 w 607639"/>
              <a:gd name="connsiteY27" fmla="*/ 335398 h 606722"/>
              <a:gd name="connsiteX28" fmla="*/ 546226 w 607639"/>
              <a:gd name="connsiteY28" fmla="*/ 363840 h 606722"/>
              <a:gd name="connsiteX29" fmla="*/ 533766 w 607639"/>
              <a:gd name="connsiteY29" fmla="*/ 391393 h 606722"/>
              <a:gd name="connsiteX30" fmla="*/ 483123 w 607639"/>
              <a:gd name="connsiteY30" fmla="*/ 441967 h 606722"/>
              <a:gd name="connsiteX31" fmla="*/ 468794 w 607639"/>
              <a:gd name="connsiteY31" fmla="*/ 441967 h 606722"/>
              <a:gd name="connsiteX32" fmla="*/ 468794 w 607639"/>
              <a:gd name="connsiteY32" fmla="*/ 427657 h 606722"/>
              <a:gd name="connsiteX33" fmla="*/ 519436 w 607639"/>
              <a:gd name="connsiteY33" fmla="*/ 377083 h 606722"/>
              <a:gd name="connsiteX34" fmla="*/ 526023 w 607639"/>
              <a:gd name="connsiteY34" fmla="*/ 362951 h 606722"/>
              <a:gd name="connsiteX35" fmla="*/ 520682 w 607639"/>
              <a:gd name="connsiteY35" fmla="*/ 349708 h 606722"/>
              <a:gd name="connsiteX36" fmla="*/ 507332 w 607639"/>
              <a:gd name="connsiteY36" fmla="*/ 344375 h 606722"/>
              <a:gd name="connsiteX37" fmla="*/ 493270 w 607639"/>
              <a:gd name="connsiteY37" fmla="*/ 350952 h 606722"/>
              <a:gd name="connsiteX38" fmla="*/ 422334 w 607639"/>
              <a:gd name="connsiteY38" fmla="*/ 421702 h 606722"/>
              <a:gd name="connsiteX39" fmla="*/ 405068 w 607639"/>
              <a:gd name="connsiteY39" fmla="*/ 465165 h 606722"/>
              <a:gd name="connsiteX40" fmla="*/ 405068 w 607639"/>
              <a:gd name="connsiteY40" fmla="*/ 515739 h 606722"/>
              <a:gd name="connsiteX41" fmla="*/ 394922 w 607639"/>
              <a:gd name="connsiteY41" fmla="*/ 525783 h 606722"/>
              <a:gd name="connsiteX42" fmla="*/ 384864 w 607639"/>
              <a:gd name="connsiteY42" fmla="*/ 515739 h 606722"/>
              <a:gd name="connsiteX43" fmla="*/ 384864 w 607639"/>
              <a:gd name="connsiteY43" fmla="*/ 465165 h 606722"/>
              <a:gd name="connsiteX44" fmla="*/ 408539 w 607639"/>
              <a:gd name="connsiteY44" fmla="*/ 406948 h 606722"/>
              <a:gd name="connsiteX45" fmla="*/ 478940 w 607639"/>
              <a:gd name="connsiteY45" fmla="*/ 336642 h 606722"/>
              <a:gd name="connsiteX46" fmla="*/ 506531 w 607639"/>
              <a:gd name="connsiteY46" fmla="*/ 324198 h 606722"/>
              <a:gd name="connsiteX47" fmla="*/ 101109 w 607639"/>
              <a:gd name="connsiteY47" fmla="*/ 324181 h 606722"/>
              <a:gd name="connsiteX48" fmla="*/ 128700 w 607639"/>
              <a:gd name="connsiteY48" fmla="*/ 336625 h 606722"/>
              <a:gd name="connsiteX49" fmla="*/ 199547 w 607639"/>
              <a:gd name="connsiteY49" fmla="*/ 407382 h 606722"/>
              <a:gd name="connsiteX50" fmla="*/ 222776 w 607639"/>
              <a:gd name="connsiteY50" fmla="*/ 465160 h 606722"/>
              <a:gd name="connsiteX51" fmla="*/ 222776 w 607639"/>
              <a:gd name="connsiteY51" fmla="*/ 515739 h 606722"/>
              <a:gd name="connsiteX52" fmla="*/ 212630 w 607639"/>
              <a:gd name="connsiteY52" fmla="*/ 525783 h 606722"/>
              <a:gd name="connsiteX53" fmla="*/ 202573 w 607639"/>
              <a:gd name="connsiteY53" fmla="*/ 515739 h 606722"/>
              <a:gd name="connsiteX54" fmla="*/ 202573 w 607639"/>
              <a:gd name="connsiteY54" fmla="*/ 465160 h 606722"/>
              <a:gd name="connsiteX55" fmla="*/ 185751 w 607639"/>
              <a:gd name="connsiteY55" fmla="*/ 422137 h 606722"/>
              <a:gd name="connsiteX56" fmla="*/ 114370 w 607639"/>
              <a:gd name="connsiteY56" fmla="*/ 350937 h 606722"/>
              <a:gd name="connsiteX57" fmla="*/ 100219 w 607639"/>
              <a:gd name="connsiteY57" fmla="*/ 344359 h 606722"/>
              <a:gd name="connsiteX58" fmla="*/ 86958 w 607639"/>
              <a:gd name="connsiteY58" fmla="*/ 349692 h 606722"/>
              <a:gd name="connsiteX59" fmla="*/ 81617 w 607639"/>
              <a:gd name="connsiteY59" fmla="*/ 363026 h 606722"/>
              <a:gd name="connsiteX60" fmla="*/ 88204 w 607639"/>
              <a:gd name="connsiteY60" fmla="*/ 377070 h 606722"/>
              <a:gd name="connsiteX61" fmla="*/ 138847 w 607639"/>
              <a:gd name="connsiteY61" fmla="*/ 427649 h 606722"/>
              <a:gd name="connsiteX62" fmla="*/ 138847 w 607639"/>
              <a:gd name="connsiteY62" fmla="*/ 441960 h 606722"/>
              <a:gd name="connsiteX63" fmla="*/ 124517 w 607639"/>
              <a:gd name="connsiteY63" fmla="*/ 441960 h 606722"/>
              <a:gd name="connsiteX64" fmla="*/ 73874 w 607639"/>
              <a:gd name="connsiteY64" fmla="*/ 391381 h 606722"/>
              <a:gd name="connsiteX65" fmla="*/ 61414 w 607639"/>
              <a:gd name="connsiteY65" fmla="*/ 363826 h 606722"/>
              <a:gd name="connsiteX66" fmla="*/ 72628 w 607639"/>
              <a:gd name="connsiteY66" fmla="*/ 335381 h 606722"/>
              <a:gd name="connsiteX67" fmla="*/ 101109 w 607639"/>
              <a:gd name="connsiteY67" fmla="*/ 324181 h 606722"/>
              <a:gd name="connsiteX68" fmla="*/ 567138 w 607639"/>
              <a:gd name="connsiteY68" fmla="*/ 181988 h 606722"/>
              <a:gd name="connsiteX69" fmla="*/ 607639 w 607639"/>
              <a:gd name="connsiteY69" fmla="*/ 222432 h 606722"/>
              <a:gd name="connsiteX70" fmla="*/ 607639 w 607639"/>
              <a:gd name="connsiteY70" fmla="*/ 374164 h 606722"/>
              <a:gd name="connsiteX71" fmla="*/ 583784 w 607639"/>
              <a:gd name="connsiteY71" fmla="*/ 432475 h 606722"/>
              <a:gd name="connsiteX72" fmla="*/ 503404 w 607639"/>
              <a:gd name="connsiteY72" fmla="*/ 512741 h 606722"/>
              <a:gd name="connsiteX73" fmla="*/ 496194 w 607639"/>
              <a:gd name="connsiteY73" fmla="*/ 515763 h 606722"/>
              <a:gd name="connsiteX74" fmla="*/ 489073 w 607639"/>
              <a:gd name="connsiteY74" fmla="*/ 512741 h 606722"/>
              <a:gd name="connsiteX75" fmla="*/ 489073 w 607639"/>
              <a:gd name="connsiteY75" fmla="*/ 498430 h 606722"/>
              <a:gd name="connsiteX76" fmla="*/ 570075 w 607639"/>
              <a:gd name="connsiteY76" fmla="*/ 417542 h 606722"/>
              <a:gd name="connsiteX77" fmla="*/ 587344 w 607639"/>
              <a:gd name="connsiteY77" fmla="*/ 374164 h 606722"/>
              <a:gd name="connsiteX78" fmla="*/ 587344 w 607639"/>
              <a:gd name="connsiteY78" fmla="*/ 222432 h 606722"/>
              <a:gd name="connsiteX79" fmla="*/ 567138 w 607639"/>
              <a:gd name="connsiteY79" fmla="*/ 202255 h 606722"/>
              <a:gd name="connsiteX80" fmla="*/ 546843 w 607639"/>
              <a:gd name="connsiteY80" fmla="*/ 222432 h 606722"/>
              <a:gd name="connsiteX81" fmla="*/ 546843 w 607639"/>
              <a:gd name="connsiteY81" fmla="*/ 302520 h 606722"/>
              <a:gd name="connsiteX82" fmla="*/ 536695 w 607639"/>
              <a:gd name="connsiteY82" fmla="*/ 312654 h 606722"/>
              <a:gd name="connsiteX83" fmla="*/ 526548 w 607639"/>
              <a:gd name="connsiteY83" fmla="*/ 302520 h 606722"/>
              <a:gd name="connsiteX84" fmla="*/ 526548 w 607639"/>
              <a:gd name="connsiteY84" fmla="*/ 222432 h 606722"/>
              <a:gd name="connsiteX85" fmla="*/ 567138 w 607639"/>
              <a:gd name="connsiteY85" fmla="*/ 181988 h 606722"/>
              <a:gd name="connsiteX86" fmla="*/ 40507 w 607639"/>
              <a:gd name="connsiteY86" fmla="*/ 181988 h 606722"/>
              <a:gd name="connsiteX87" fmla="*/ 81015 w 607639"/>
              <a:gd name="connsiteY87" fmla="*/ 222432 h 606722"/>
              <a:gd name="connsiteX88" fmla="*/ 81015 w 607639"/>
              <a:gd name="connsiteY88" fmla="*/ 302520 h 606722"/>
              <a:gd name="connsiteX89" fmla="*/ 70866 w 607639"/>
              <a:gd name="connsiteY89" fmla="*/ 312654 h 606722"/>
              <a:gd name="connsiteX90" fmla="*/ 60806 w 607639"/>
              <a:gd name="connsiteY90" fmla="*/ 302520 h 606722"/>
              <a:gd name="connsiteX91" fmla="*/ 60806 w 607639"/>
              <a:gd name="connsiteY91" fmla="*/ 222432 h 606722"/>
              <a:gd name="connsiteX92" fmla="*/ 40507 w 607639"/>
              <a:gd name="connsiteY92" fmla="*/ 202255 h 606722"/>
              <a:gd name="connsiteX93" fmla="*/ 20298 w 607639"/>
              <a:gd name="connsiteY93" fmla="*/ 222432 h 606722"/>
              <a:gd name="connsiteX94" fmla="*/ 20298 w 607639"/>
              <a:gd name="connsiteY94" fmla="*/ 374164 h 606722"/>
              <a:gd name="connsiteX95" fmla="*/ 36946 w 607639"/>
              <a:gd name="connsiteY95" fmla="*/ 417008 h 606722"/>
              <a:gd name="connsiteX96" fmla="*/ 118585 w 607639"/>
              <a:gd name="connsiteY96" fmla="*/ 498430 h 606722"/>
              <a:gd name="connsiteX97" fmla="*/ 118585 w 607639"/>
              <a:gd name="connsiteY97" fmla="*/ 512741 h 606722"/>
              <a:gd name="connsiteX98" fmla="*/ 111462 w 607639"/>
              <a:gd name="connsiteY98" fmla="*/ 515763 h 606722"/>
              <a:gd name="connsiteX99" fmla="*/ 104251 w 607639"/>
              <a:gd name="connsiteY99" fmla="*/ 512741 h 606722"/>
              <a:gd name="connsiteX100" fmla="*/ 23236 w 607639"/>
              <a:gd name="connsiteY100" fmla="*/ 431853 h 606722"/>
              <a:gd name="connsiteX101" fmla="*/ 0 w 607639"/>
              <a:gd name="connsiteY101" fmla="*/ 374164 h 606722"/>
              <a:gd name="connsiteX102" fmla="*/ 0 w 607639"/>
              <a:gd name="connsiteY102" fmla="*/ 222432 h 606722"/>
              <a:gd name="connsiteX103" fmla="*/ 40507 w 607639"/>
              <a:gd name="connsiteY103" fmla="*/ 181988 h 606722"/>
              <a:gd name="connsiteX104" fmla="*/ 303785 w 607639"/>
              <a:gd name="connsiteY104" fmla="*/ 101120 h 606722"/>
              <a:gd name="connsiteX105" fmla="*/ 313933 w 607639"/>
              <a:gd name="connsiteY105" fmla="*/ 111251 h 606722"/>
              <a:gd name="connsiteX106" fmla="*/ 313933 w 607639"/>
              <a:gd name="connsiteY106" fmla="*/ 112673 h 606722"/>
              <a:gd name="connsiteX107" fmla="*/ 344289 w 607639"/>
              <a:gd name="connsiteY107" fmla="*/ 151685 h 606722"/>
              <a:gd name="connsiteX108" fmla="*/ 334230 w 607639"/>
              <a:gd name="connsiteY108" fmla="*/ 161727 h 606722"/>
              <a:gd name="connsiteX109" fmla="*/ 324082 w 607639"/>
              <a:gd name="connsiteY109" fmla="*/ 151685 h 606722"/>
              <a:gd name="connsiteX110" fmla="*/ 303785 w 607639"/>
              <a:gd name="connsiteY110" fmla="*/ 131423 h 606722"/>
              <a:gd name="connsiteX111" fmla="*/ 283577 w 607639"/>
              <a:gd name="connsiteY111" fmla="*/ 151685 h 606722"/>
              <a:gd name="connsiteX112" fmla="*/ 303785 w 607639"/>
              <a:gd name="connsiteY112" fmla="*/ 171857 h 606722"/>
              <a:gd name="connsiteX113" fmla="*/ 344289 w 607639"/>
              <a:gd name="connsiteY113" fmla="*/ 212291 h 606722"/>
              <a:gd name="connsiteX114" fmla="*/ 313933 w 607639"/>
              <a:gd name="connsiteY114" fmla="*/ 251303 h 606722"/>
              <a:gd name="connsiteX115" fmla="*/ 313933 w 607639"/>
              <a:gd name="connsiteY115" fmla="*/ 252725 h 606722"/>
              <a:gd name="connsiteX116" fmla="*/ 303785 w 607639"/>
              <a:gd name="connsiteY116" fmla="*/ 262856 h 606722"/>
              <a:gd name="connsiteX117" fmla="*/ 293725 w 607639"/>
              <a:gd name="connsiteY117" fmla="*/ 252725 h 606722"/>
              <a:gd name="connsiteX118" fmla="*/ 293725 w 607639"/>
              <a:gd name="connsiteY118" fmla="*/ 251303 h 606722"/>
              <a:gd name="connsiteX119" fmla="*/ 263280 w 607639"/>
              <a:gd name="connsiteY119" fmla="*/ 212291 h 606722"/>
              <a:gd name="connsiteX120" fmla="*/ 273429 w 607639"/>
              <a:gd name="connsiteY120" fmla="*/ 202249 h 606722"/>
              <a:gd name="connsiteX121" fmla="*/ 283577 w 607639"/>
              <a:gd name="connsiteY121" fmla="*/ 212291 h 606722"/>
              <a:gd name="connsiteX122" fmla="*/ 303785 w 607639"/>
              <a:gd name="connsiteY122" fmla="*/ 232553 h 606722"/>
              <a:gd name="connsiteX123" fmla="*/ 324082 w 607639"/>
              <a:gd name="connsiteY123" fmla="*/ 212291 h 606722"/>
              <a:gd name="connsiteX124" fmla="*/ 303785 w 607639"/>
              <a:gd name="connsiteY124" fmla="*/ 192119 h 606722"/>
              <a:gd name="connsiteX125" fmla="*/ 263280 w 607639"/>
              <a:gd name="connsiteY125" fmla="*/ 151685 h 606722"/>
              <a:gd name="connsiteX126" fmla="*/ 293725 w 607639"/>
              <a:gd name="connsiteY126" fmla="*/ 112673 h 606722"/>
              <a:gd name="connsiteX127" fmla="*/ 293725 w 607639"/>
              <a:gd name="connsiteY127" fmla="*/ 111251 h 606722"/>
              <a:gd name="connsiteX128" fmla="*/ 303785 w 607639"/>
              <a:gd name="connsiteY128" fmla="*/ 101120 h 606722"/>
              <a:gd name="connsiteX129" fmla="*/ 303784 w 607639"/>
              <a:gd name="connsiteY129" fmla="*/ 60699 h 606722"/>
              <a:gd name="connsiteX130" fmla="*/ 182309 w 607639"/>
              <a:gd name="connsiteY130" fmla="*/ 182024 h 606722"/>
              <a:gd name="connsiteX131" fmla="*/ 303784 w 607639"/>
              <a:gd name="connsiteY131" fmla="*/ 303348 h 606722"/>
              <a:gd name="connsiteX132" fmla="*/ 425349 w 607639"/>
              <a:gd name="connsiteY132" fmla="*/ 182024 h 606722"/>
              <a:gd name="connsiteX133" fmla="*/ 303784 w 607639"/>
              <a:gd name="connsiteY133" fmla="*/ 60699 h 606722"/>
              <a:gd name="connsiteX134" fmla="*/ 303784 w 607639"/>
              <a:gd name="connsiteY134" fmla="*/ 40434 h 606722"/>
              <a:gd name="connsiteX135" fmla="*/ 445550 w 607639"/>
              <a:gd name="connsiteY135" fmla="*/ 182024 h 606722"/>
              <a:gd name="connsiteX136" fmla="*/ 303784 w 607639"/>
              <a:gd name="connsiteY136" fmla="*/ 323613 h 606722"/>
              <a:gd name="connsiteX137" fmla="*/ 162018 w 607639"/>
              <a:gd name="connsiteY137" fmla="*/ 182024 h 606722"/>
              <a:gd name="connsiteX138" fmla="*/ 303784 w 607639"/>
              <a:gd name="connsiteY138" fmla="*/ 40434 h 606722"/>
              <a:gd name="connsiteX139" fmla="*/ 303785 w 607639"/>
              <a:gd name="connsiteY139" fmla="*/ 20264 h 606722"/>
              <a:gd name="connsiteX140" fmla="*/ 141806 w 607639"/>
              <a:gd name="connsiteY140" fmla="*/ 182024 h 606722"/>
              <a:gd name="connsiteX141" fmla="*/ 303785 w 607639"/>
              <a:gd name="connsiteY141" fmla="*/ 343783 h 606722"/>
              <a:gd name="connsiteX142" fmla="*/ 465852 w 607639"/>
              <a:gd name="connsiteY142" fmla="*/ 182024 h 606722"/>
              <a:gd name="connsiteX143" fmla="*/ 303785 w 607639"/>
              <a:gd name="connsiteY143" fmla="*/ 20264 h 606722"/>
              <a:gd name="connsiteX144" fmla="*/ 303785 w 607639"/>
              <a:gd name="connsiteY144" fmla="*/ 0 h 606722"/>
              <a:gd name="connsiteX145" fmla="*/ 486055 w 607639"/>
              <a:gd name="connsiteY145" fmla="*/ 182024 h 606722"/>
              <a:gd name="connsiteX146" fmla="*/ 303785 w 607639"/>
              <a:gd name="connsiteY146" fmla="*/ 364047 h 606722"/>
              <a:gd name="connsiteX147" fmla="*/ 121514 w 607639"/>
              <a:gd name="connsiteY147" fmla="*/ 182024 h 606722"/>
              <a:gd name="connsiteX148" fmla="*/ 303785 w 607639"/>
              <a:gd name="connsiteY148"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Lst>
            <a:rect l="l" t="t" r="r" b="b"/>
            <a:pathLst>
              <a:path w="607639" h="606722">
                <a:moveTo>
                  <a:pt x="374687" y="546036"/>
                </a:moveTo>
                <a:lnTo>
                  <a:pt x="536666" y="546036"/>
                </a:lnTo>
                <a:cubicBezTo>
                  <a:pt x="542273" y="546036"/>
                  <a:pt x="546812" y="550568"/>
                  <a:pt x="546812" y="556165"/>
                </a:cubicBezTo>
                <a:lnTo>
                  <a:pt x="546812" y="596593"/>
                </a:lnTo>
                <a:cubicBezTo>
                  <a:pt x="546812" y="602191"/>
                  <a:pt x="542273" y="606722"/>
                  <a:pt x="536666" y="606722"/>
                </a:cubicBezTo>
                <a:cubicBezTo>
                  <a:pt x="531059" y="606722"/>
                  <a:pt x="526520" y="602191"/>
                  <a:pt x="526520" y="596593"/>
                </a:cubicBezTo>
                <a:lnTo>
                  <a:pt x="526520" y="566294"/>
                </a:lnTo>
                <a:lnTo>
                  <a:pt x="384833" y="566294"/>
                </a:lnTo>
                <a:lnTo>
                  <a:pt x="384833" y="596593"/>
                </a:lnTo>
                <a:cubicBezTo>
                  <a:pt x="384833" y="602191"/>
                  <a:pt x="380294" y="606722"/>
                  <a:pt x="374687" y="606722"/>
                </a:cubicBezTo>
                <a:cubicBezTo>
                  <a:pt x="369080" y="606722"/>
                  <a:pt x="364541" y="602191"/>
                  <a:pt x="364541" y="596593"/>
                </a:cubicBezTo>
                <a:lnTo>
                  <a:pt x="364541" y="556165"/>
                </a:lnTo>
                <a:cubicBezTo>
                  <a:pt x="364541" y="550568"/>
                  <a:pt x="369080" y="546036"/>
                  <a:pt x="374687" y="546036"/>
                </a:cubicBezTo>
                <a:close/>
                <a:moveTo>
                  <a:pt x="70818" y="546036"/>
                </a:moveTo>
                <a:lnTo>
                  <a:pt x="232948" y="546036"/>
                </a:lnTo>
                <a:cubicBezTo>
                  <a:pt x="238558" y="546036"/>
                  <a:pt x="243098" y="550568"/>
                  <a:pt x="243098" y="556165"/>
                </a:cubicBezTo>
                <a:lnTo>
                  <a:pt x="243098" y="596593"/>
                </a:lnTo>
                <a:cubicBezTo>
                  <a:pt x="243098" y="602191"/>
                  <a:pt x="238558" y="606722"/>
                  <a:pt x="232948" y="606722"/>
                </a:cubicBezTo>
                <a:cubicBezTo>
                  <a:pt x="227339" y="606722"/>
                  <a:pt x="222799" y="602191"/>
                  <a:pt x="222799" y="596593"/>
                </a:cubicBezTo>
                <a:lnTo>
                  <a:pt x="222799" y="566294"/>
                </a:lnTo>
                <a:lnTo>
                  <a:pt x="80967" y="566294"/>
                </a:lnTo>
                <a:lnTo>
                  <a:pt x="80967" y="596593"/>
                </a:lnTo>
                <a:cubicBezTo>
                  <a:pt x="80967" y="602191"/>
                  <a:pt x="76427" y="606722"/>
                  <a:pt x="70818" y="606722"/>
                </a:cubicBezTo>
                <a:cubicBezTo>
                  <a:pt x="65297" y="606722"/>
                  <a:pt x="60757" y="602191"/>
                  <a:pt x="60757" y="596593"/>
                </a:cubicBezTo>
                <a:lnTo>
                  <a:pt x="60757" y="556165"/>
                </a:lnTo>
                <a:cubicBezTo>
                  <a:pt x="60757" y="550568"/>
                  <a:pt x="65297" y="546036"/>
                  <a:pt x="70818" y="546036"/>
                </a:cubicBezTo>
                <a:close/>
                <a:moveTo>
                  <a:pt x="506531" y="324198"/>
                </a:moveTo>
                <a:cubicBezTo>
                  <a:pt x="517300" y="323754"/>
                  <a:pt x="527269" y="327754"/>
                  <a:pt x="535012" y="335398"/>
                </a:cubicBezTo>
                <a:cubicBezTo>
                  <a:pt x="542666" y="343130"/>
                  <a:pt x="546671" y="353174"/>
                  <a:pt x="546226" y="363840"/>
                </a:cubicBezTo>
                <a:cubicBezTo>
                  <a:pt x="545781" y="373972"/>
                  <a:pt x="541420" y="383749"/>
                  <a:pt x="533766" y="391393"/>
                </a:cubicBezTo>
                <a:lnTo>
                  <a:pt x="483123" y="441967"/>
                </a:lnTo>
                <a:cubicBezTo>
                  <a:pt x="479207" y="445878"/>
                  <a:pt x="472799" y="445878"/>
                  <a:pt x="468794" y="441967"/>
                </a:cubicBezTo>
                <a:cubicBezTo>
                  <a:pt x="464878" y="437968"/>
                  <a:pt x="464878" y="431568"/>
                  <a:pt x="468794" y="427657"/>
                </a:cubicBezTo>
                <a:lnTo>
                  <a:pt x="519436" y="377083"/>
                </a:lnTo>
                <a:cubicBezTo>
                  <a:pt x="523442" y="373084"/>
                  <a:pt x="525756" y="368106"/>
                  <a:pt x="526023" y="362951"/>
                </a:cubicBezTo>
                <a:cubicBezTo>
                  <a:pt x="526201" y="357974"/>
                  <a:pt x="524332" y="353441"/>
                  <a:pt x="520682" y="349708"/>
                </a:cubicBezTo>
                <a:cubicBezTo>
                  <a:pt x="516944" y="346063"/>
                  <a:pt x="512494" y="344197"/>
                  <a:pt x="507332" y="344375"/>
                </a:cubicBezTo>
                <a:cubicBezTo>
                  <a:pt x="502259" y="344641"/>
                  <a:pt x="497275" y="346952"/>
                  <a:pt x="493270" y="350952"/>
                </a:cubicBezTo>
                <a:lnTo>
                  <a:pt x="422334" y="421702"/>
                </a:lnTo>
                <a:cubicBezTo>
                  <a:pt x="421177" y="422769"/>
                  <a:pt x="405068" y="437523"/>
                  <a:pt x="405068" y="465165"/>
                </a:cubicBezTo>
                <a:lnTo>
                  <a:pt x="405068" y="515739"/>
                </a:lnTo>
                <a:cubicBezTo>
                  <a:pt x="405068" y="521250"/>
                  <a:pt x="400529" y="525783"/>
                  <a:pt x="394922" y="525783"/>
                </a:cubicBezTo>
                <a:cubicBezTo>
                  <a:pt x="389314" y="525783"/>
                  <a:pt x="384864" y="521250"/>
                  <a:pt x="384864" y="515739"/>
                </a:cubicBezTo>
                <a:lnTo>
                  <a:pt x="384864" y="465165"/>
                </a:lnTo>
                <a:cubicBezTo>
                  <a:pt x="384864" y="427924"/>
                  <a:pt x="407560" y="407748"/>
                  <a:pt x="408539" y="406948"/>
                </a:cubicBezTo>
                <a:lnTo>
                  <a:pt x="478940" y="336642"/>
                </a:lnTo>
                <a:cubicBezTo>
                  <a:pt x="486505" y="328998"/>
                  <a:pt x="496385" y="324643"/>
                  <a:pt x="506531" y="324198"/>
                </a:cubicBezTo>
                <a:close/>
                <a:moveTo>
                  <a:pt x="101109" y="324181"/>
                </a:moveTo>
                <a:cubicBezTo>
                  <a:pt x="111255" y="324625"/>
                  <a:pt x="121046" y="328981"/>
                  <a:pt x="128700" y="336625"/>
                </a:cubicBezTo>
                <a:lnTo>
                  <a:pt x="199547" y="407382"/>
                </a:lnTo>
                <a:cubicBezTo>
                  <a:pt x="199992" y="407737"/>
                  <a:pt x="222776" y="427915"/>
                  <a:pt x="222776" y="465160"/>
                </a:cubicBezTo>
                <a:lnTo>
                  <a:pt x="222776" y="515739"/>
                </a:lnTo>
                <a:cubicBezTo>
                  <a:pt x="222776" y="521250"/>
                  <a:pt x="218237" y="525783"/>
                  <a:pt x="212630" y="525783"/>
                </a:cubicBezTo>
                <a:cubicBezTo>
                  <a:pt x="207023" y="525783"/>
                  <a:pt x="202573" y="521250"/>
                  <a:pt x="202573" y="515739"/>
                </a:cubicBezTo>
                <a:lnTo>
                  <a:pt x="202573" y="465160"/>
                </a:lnTo>
                <a:cubicBezTo>
                  <a:pt x="202573" y="437515"/>
                  <a:pt x="186374" y="422760"/>
                  <a:pt x="185751" y="422137"/>
                </a:cubicBezTo>
                <a:lnTo>
                  <a:pt x="114370" y="350937"/>
                </a:lnTo>
                <a:cubicBezTo>
                  <a:pt x="110365" y="346936"/>
                  <a:pt x="105292" y="344625"/>
                  <a:pt x="100219" y="344359"/>
                </a:cubicBezTo>
                <a:cubicBezTo>
                  <a:pt x="95146" y="344181"/>
                  <a:pt x="90607" y="346048"/>
                  <a:pt x="86958" y="349692"/>
                </a:cubicBezTo>
                <a:cubicBezTo>
                  <a:pt x="83219" y="353425"/>
                  <a:pt x="81439" y="357959"/>
                  <a:pt x="81617" y="363026"/>
                </a:cubicBezTo>
                <a:cubicBezTo>
                  <a:pt x="81795" y="368092"/>
                  <a:pt x="84109" y="373070"/>
                  <a:pt x="88204" y="377070"/>
                </a:cubicBezTo>
                <a:lnTo>
                  <a:pt x="138847" y="427649"/>
                </a:lnTo>
                <a:cubicBezTo>
                  <a:pt x="142763" y="431560"/>
                  <a:pt x="142763" y="437960"/>
                  <a:pt x="138847" y="441960"/>
                </a:cubicBezTo>
                <a:cubicBezTo>
                  <a:pt x="134842" y="445871"/>
                  <a:pt x="128433" y="445871"/>
                  <a:pt x="124517" y="441960"/>
                </a:cubicBezTo>
                <a:lnTo>
                  <a:pt x="73874" y="391381"/>
                </a:lnTo>
                <a:cubicBezTo>
                  <a:pt x="66220" y="383737"/>
                  <a:pt x="61770" y="373959"/>
                  <a:pt x="61414" y="363826"/>
                </a:cubicBezTo>
                <a:cubicBezTo>
                  <a:pt x="60969" y="353159"/>
                  <a:pt x="64974" y="343114"/>
                  <a:pt x="72628" y="335381"/>
                </a:cubicBezTo>
                <a:cubicBezTo>
                  <a:pt x="80282" y="327736"/>
                  <a:pt x="90251" y="323825"/>
                  <a:pt x="101109" y="324181"/>
                </a:cubicBezTo>
                <a:close/>
                <a:moveTo>
                  <a:pt x="567138" y="181988"/>
                </a:moveTo>
                <a:cubicBezTo>
                  <a:pt x="589480" y="181988"/>
                  <a:pt x="607639" y="200121"/>
                  <a:pt x="607639" y="222432"/>
                </a:cubicBezTo>
                <a:lnTo>
                  <a:pt x="607639" y="374164"/>
                </a:lnTo>
                <a:cubicBezTo>
                  <a:pt x="607639" y="411942"/>
                  <a:pt x="584763" y="431586"/>
                  <a:pt x="583784" y="432475"/>
                </a:cubicBezTo>
                <a:lnTo>
                  <a:pt x="503404" y="512741"/>
                </a:lnTo>
                <a:cubicBezTo>
                  <a:pt x="501357" y="514785"/>
                  <a:pt x="498775" y="515763"/>
                  <a:pt x="496194" y="515763"/>
                </a:cubicBezTo>
                <a:cubicBezTo>
                  <a:pt x="493613" y="515763"/>
                  <a:pt x="491031" y="514785"/>
                  <a:pt x="489073" y="512741"/>
                </a:cubicBezTo>
                <a:cubicBezTo>
                  <a:pt x="485067" y="508830"/>
                  <a:pt x="485067" y="502430"/>
                  <a:pt x="489073" y="498430"/>
                </a:cubicBezTo>
                <a:lnTo>
                  <a:pt x="570075" y="417542"/>
                </a:lnTo>
                <a:cubicBezTo>
                  <a:pt x="571322" y="416475"/>
                  <a:pt x="587344" y="402164"/>
                  <a:pt x="587344" y="374164"/>
                </a:cubicBezTo>
                <a:lnTo>
                  <a:pt x="587344" y="222432"/>
                </a:lnTo>
                <a:cubicBezTo>
                  <a:pt x="587344" y="211321"/>
                  <a:pt x="578265" y="202255"/>
                  <a:pt x="567138" y="202255"/>
                </a:cubicBezTo>
                <a:cubicBezTo>
                  <a:pt x="555922" y="202255"/>
                  <a:pt x="546843" y="211321"/>
                  <a:pt x="546843" y="222432"/>
                </a:cubicBezTo>
                <a:lnTo>
                  <a:pt x="546843" y="302520"/>
                </a:lnTo>
                <a:cubicBezTo>
                  <a:pt x="546843" y="308120"/>
                  <a:pt x="542303" y="312654"/>
                  <a:pt x="536695" y="312654"/>
                </a:cubicBezTo>
                <a:cubicBezTo>
                  <a:pt x="531087" y="312654"/>
                  <a:pt x="526548" y="308120"/>
                  <a:pt x="526548" y="302520"/>
                </a:cubicBezTo>
                <a:lnTo>
                  <a:pt x="526548" y="222432"/>
                </a:lnTo>
                <a:cubicBezTo>
                  <a:pt x="526548" y="200121"/>
                  <a:pt x="544796" y="181988"/>
                  <a:pt x="567138" y="181988"/>
                </a:cubicBezTo>
                <a:close/>
                <a:moveTo>
                  <a:pt x="40507" y="181988"/>
                </a:moveTo>
                <a:cubicBezTo>
                  <a:pt x="62853" y="181988"/>
                  <a:pt x="81015" y="200121"/>
                  <a:pt x="81015" y="222432"/>
                </a:cubicBezTo>
                <a:lnTo>
                  <a:pt x="81015" y="302520"/>
                </a:lnTo>
                <a:cubicBezTo>
                  <a:pt x="81015" y="308120"/>
                  <a:pt x="76474" y="312654"/>
                  <a:pt x="70866" y="312654"/>
                </a:cubicBezTo>
                <a:cubicBezTo>
                  <a:pt x="65346" y="312654"/>
                  <a:pt x="60806" y="308120"/>
                  <a:pt x="60806" y="302520"/>
                </a:cubicBezTo>
                <a:lnTo>
                  <a:pt x="60806" y="222432"/>
                </a:lnTo>
                <a:cubicBezTo>
                  <a:pt x="60806" y="211321"/>
                  <a:pt x="51725" y="202255"/>
                  <a:pt x="40507" y="202255"/>
                </a:cubicBezTo>
                <a:cubicBezTo>
                  <a:pt x="29379" y="202255"/>
                  <a:pt x="20298" y="211321"/>
                  <a:pt x="20298" y="222432"/>
                </a:cubicBezTo>
                <a:lnTo>
                  <a:pt x="20298" y="374164"/>
                </a:lnTo>
                <a:cubicBezTo>
                  <a:pt x="20298" y="402164"/>
                  <a:pt x="36323" y="416475"/>
                  <a:pt x="36946" y="417008"/>
                </a:cubicBezTo>
                <a:lnTo>
                  <a:pt x="118585" y="498430"/>
                </a:lnTo>
                <a:cubicBezTo>
                  <a:pt x="122502" y="502430"/>
                  <a:pt x="122502" y="508830"/>
                  <a:pt x="118585" y="512741"/>
                </a:cubicBezTo>
                <a:cubicBezTo>
                  <a:pt x="116626" y="514785"/>
                  <a:pt x="114044" y="515763"/>
                  <a:pt x="111462" y="515763"/>
                </a:cubicBezTo>
                <a:cubicBezTo>
                  <a:pt x="108792" y="515763"/>
                  <a:pt x="106210" y="514785"/>
                  <a:pt x="104251" y="512741"/>
                </a:cubicBezTo>
                <a:lnTo>
                  <a:pt x="23236" y="431853"/>
                </a:lnTo>
                <a:cubicBezTo>
                  <a:pt x="22880" y="431586"/>
                  <a:pt x="0" y="411942"/>
                  <a:pt x="0" y="374164"/>
                </a:cubicBezTo>
                <a:lnTo>
                  <a:pt x="0" y="222432"/>
                </a:lnTo>
                <a:cubicBezTo>
                  <a:pt x="0" y="200121"/>
                  <a:pt x="18161" y="181988"/>
                  <a:pt x="40507" y="181988"/>
                </a:cubicBezTo>
                <a:close/>
                <a:moveTo>
                  <a:pt x="303785" y="101120"/>
                </a:moveTo>
                <a:cubicBezTo>
                  <a:pt x="309393" y="101120"/>
                  <a:pt x="313933" y="105652"/>
                  <a:pt x="313933" y="111251"/>
                </a:cubicBezTo>
                <a:lnTo>
                  <a:pt x="313933" y="112673"/>
                </a:lnTo>
                <a:cubicBezTo>
                  <a:pt x="331381" y="117205"/>
                  <a:pt x="344289" y="132845"/>
                  <a:pt x="344289" y="151685"/>
                </a:cubicBezTo>
                <a:cubicBezTo>
                  <a:pt x="344289" y="157194"/>
                  <a:pt x="339838" y="161727"/>
                  <a:pt x="334230" y="161727"/>
                </a:cubicBezTo>
                <a:cubicBezTo>
                  <a:pt x="328622" y="161727"/>
                  <a:pt x="324082" y="157194"/>
                  <a:pt x="324082" y="151685"/>
                </a:cubicBezTo>
                <a:cubicBezTo>
                  <a:pt x="324082" y="140488"/>
                  <a:pt x="315001" y="131423"/>
                  <a:pt x="303785" y="131423"/>
                </a:cubicBezTo>
                <a:cubicBezTo>
                  <a:pt x="292657" y="131423"/>
                  <a:pt x="283577" y="140488"/>
                  <a:pt x="283577" y="151685"/>
                </a:cubicBezTo>
                <a:cubicBezTo>
                  <a:pt x="283577" y="162793"/>
                  <a:pt x="292657" y="171857"/>
                  <a:pt x="303785" y="171857"/>
                </a:cubicBezTo>
                <a:cubicBezTo>
                  <a:pt x="326129" y="171857"/>
                  <a:pt x="344289" y="189986"/>
                  <a:pt x="344289" y="212291"/>
                </a:cubicBezTo>
                <a:cubicBezTo>
                  <a:pt x="344289" y="231131"/>
                  <a:pt x="331381" y="246771"/>
                  <a:pt x="313933" y="251303"/>
                </a:cubicBezTo>
                <a:lnTo>
                  <a:pt x="313933" y="252725"/>
                </a:lnTo>
                <a:cubicBezTo>
                  <a:pt x="313933" y="258324"/>
                  <a:pt x="309393" y="262856"/>
                  <a:pt x="303785" y="262856"/>
                </a:cubicBezTo>
                <a:cubicBezTo>
                  <a:pt x="298176" y="262856"/>
                  <a:pt x="293725" y="258324"/>
                  <a:pt x="293725" y="252725"/>
                </a:cubicBezTo>
                <a:lnTo>
                  <a:pt x="293725" y="251303"/>
                </a:lnTo>
                <a:cubicBezTo>
                  <a:pt x="276277" y="246771"/>
                  <a:pt x="263280" y="231131"/>
                  <a:pt x="263280" y="212291"/>
                </a:cubicBezTo>
                <a:cubicBezTo>
                  <a:pt x="263280" y="206782"/>
                  <a:pt x="267820" y="202249"/>
                  <a:pt x="273429" y="202249"/>
                </a:cubicBezTo>
                <a:cubicBezTo>
                  <a:pt x="279037" y="202249"/>
                  <a:pt x="283577" y="206782"/>
                  <a:pt x="283577" y="212291"/>
                </a:cubicBezTo>
                <a:cubicBezTo>
                  <a:pt x="283577" y="223488"/>
                  <a:pt x="292657" y="232553"/>
                  <a:pt x="303785" y="232553"/>
                </a:cubicBezTo>
                <a:cubicBezTo>
                  <a:pt x="315001" y="232553"/>
                  <a:pt x="324082" y="223488"/>
                  <a:pt x="324082" y="212291"/>
                </a:cubicBezTo>
                <a:cubicBezTo>
                  <a:pt x="324082" y="201183"/>
                  <a:pt x="315001" y="192119"/>
                  <a:pt x="303785" y="192119"/>
                </a:cubicBezTo>
                <a:cubicBezTo>
                  <a:pt x="281441" y="192119"/>
                  <a:pt x="263280" y="173990"/>
                  <a:pt x="263280" y="151685"/>
                </a:cubicBezTo>
                <a:cubicBezTo>
                  <a:pt x="263280" y="132845"/>
                  <a:pt x="276277" y="117205"/>
                  <a:pt x="293725" y="112673"/>
                </a:cubicBezTo>
                <a:lnTo>
                  <a:pt x="293725" y="111251"/>
                </a:lnTo>
                <a:cubicBezTo>
                  <a:pt x="293725" y="105652"/>
                  <a:pt x="298176" y="101120"/>
                  <a:pt x="303785" y="101120"/>
                </a:cubicBezTo>
                <a:close/>
                <a:moveTo>
                  <a:pt x="303784" y="60699"/>
                </a:moveTo>
                <a:cubicBezTo>
                  <a:pt x="236772" y="60699"/>
                  <a:pt x="182309" y="115095"/>
                  <a:pt x="182309" y="182024"/>
                </a:cubicBezTo>
                <a:cubicBezTo>
                  <a:pt x="182309" y="248952"/>
                  <a:pt x="236772" y="303348"/>
                  <a:pt x="303784" y="303348"/>
                </a:cubicBezTo>
                <a:cubicBezTo>
                  <a:pt x="370796" y="303348"/>
                  <a:pt x="425349" y="248952"/>
                  <a:pt x="425349" y="182024"/>
                </a:cubicBezTo>
                <a:cubicBezTo>
                  <a:pt x="425349" y="115095"/>
                  <a:pt x="370796" y="60699"/>
                  <a:pt x="303784" y="60699"/>
                </a:cubicBezTo>
                <a:close/>
                <a:moveTo>
                  <a:pt x="303784" y="40434"/>
                </a:moveTo>
                <a:cubicBezTo>
                  <a:pt x="382009" y="40434"/>
                  <a:pt x="445550" y="103985"/>
                  <a:pt x="445550" y="182024"/>
                </a:cubicBezTo>
                <a:cubicBezTo>
                  <a:pt x="445550" y="260062"/>
                  <a:pt x="382009" y="323613"/>
                  <a:pt x="303784" y="323613"/>
                </a:cubicBezTo>
                <a:cubicBezTo>
                  <a:pt x="225648" y="323613"/>
                  <a:pt x="162018" y="260062"/>
                  <a:pt x="162018" y="182024"/>
                </a:cubicBezTo>
                <a:cubicBezTo>
                  <a:pt x="162018" y="103985"/>
                  <a:pt x="225648" y="40434"/>
                  <a:pt x="303784" y="40434"/>
                </a:cubicBezTo>
                <a:close/>
                <a:moveTo>
                  <a:pt x="303785" y="20264"/>
                </a:moveTo>
                <a:cubicBezTo>
                  <a:pt x="214518" y="20264"/>
                  <a:pt x="141806" y="92789"/>
                  <a:pt x="141806" y="182024"/>
                </a:cubicBezTo>
                <a:cubicBezTo>
                  <a:pt x="141806" y="271258"/>
                  <a:pt x="214518" y="343783"/>
                  <a:pt x="303785" y="343783"/>
                </a:cubicBezTo>
                <a:cubicBezTo>
                  <a:pt x="393140" y="343783"/>
                  <a:pt x="465852" y="271258"/>
                  <a:pt x="465852" y="182024"/>
                </a:cubicBezTo>
                <a:cubicBezTo>
                  <a:pt x="465852" y="92789"/>
                  <a:pt x="393140" y="20264"/>
                  <a:pt x="303785" y="20264"/>
                </a:cubicBezTo>
                <a:close/>
                <a:moveTo>
                  <a:pt x="303785" y="0"/>
                </a:moveTo>
                <a:cubicBezTo>
                  <a:pt x="404354" y="0"/>
                  <a:pt x="486055" y="81680"/>
                  <a:pt x="486055" y="182024"/>
                </a:cubicBezTo>
                <a:cubicBezTo>
                  <a:pt x="486055" y="282368"/>
                  <a:pt x="404354" y="364047"/>
                  <a:pt x="303785" y="364047"/>
                </a:cubicBezTo>
                <a:cubicBezTo>
                  <a:pt x="203305" y="364047"/>
                  <a:pt x="121514" y="282368"/>
                  <a:pt x="121514" y="182024"/>
                </a:cubicBezTo>
                <a:cubicBezTo>
                  <a:pt x="121514" y="81680"/>
                  <a:pt x="203305" y="0"/>
                  <a:pt x="303785" y="0"/>
                </a:cubicBez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0" name="文本框 1269">
            <a:extLst>
              <a:ext uri="{FF2B5EF4-FFF2-40B4-BE49-F238E27FC236}">
                <a16:creationId xmlns:a16="http://schemas.microsoft.com/office/drawing/2014/main" id="{194A97C9-E9AA-3609-EB73-A4C589AA2685}"/>
              </a:ext>
            </a:extLst>
          </p:cNvPr>
          <p:cNvSpPr txBox="1"/>
          <p:nvPr userDrawn="1"/>
        </p:nvSpPr>
        <p:spPr>
          <a:xfrm>
            <a:off x="759253" y="5323603"/>
            <a:ext cx="1626989" cy="348092"/>
          </a:xfrm>
          <a:prstGeom prst="rect">
            <a:avLst/>
          </a:prstGeom>
          <a:noFill/>
        </p:spPr>
        <p:txBody>
          <a:bodyPr wrap="square" lIns="91440" tIns="45720" rIns="91440" bIns="45720" rtlCol="0" anchor="b" anchorCtr="0">
            <a:normAutofit lnSpcReduction="10000"/>
          </a:bodyPr>
          <a:lstStyle/>
          <a:p>
            <a:r>
              <a:rPr lang="zh-CN" altLang="en-US" b="1" dirty="0">
                <a:solidFill>
                  <a:schemeClr val="tx2"/>
                </a:solidFill>
                <a:latin typeface="Times New Roman" panose="02020603050405020304" pitchFamily="18" charset="0"/>
                <a:ea typeface="黑体" panose="02010609060101010101" pitchFamily="49" charset="-122"/>
                <a:cs typeface="Times New Roman" panose="02020603050405020304" pitchFamily="18" charset="0"/>
              </a:rPr>
              <a:t>落地可行性</a:t>
            </a:r>
          </a:p>
        </p:txBody>
      </p:sp>
      <p:grpSp>
        <p:nvGrpSpPr>
          <p:cNvPr id="1272" name="组合 1271">
            <a:extLst>
              <a:ext uri="{FF2B5EF4-FFF2-40B4-BE49-F238E27FC236}">
                <a16:creationId xmlns:a16="http://schemas.microsoft.com/office/drawing/2014/main" id="{DA4A20D7-7CD3-B0B7-03F3-50C3EAAB22BA}"/>
              </a:ext>
            </a:extLst>
          </p:cNvPr>
          <p:cNvGrpSpPr/>
          <p:nvPr userDrawn="1"/>
        </p:nvGrpSpPr>
        <p:grpSpPr>
          <a:xfrm>
            <a:off x="8615935" y="5318760"/>
            <a:ext cx="1053026" cy="678697"/>
            <a:chOff x="712669" y="1816563"/>
            <a:chExt cx="1053026" cy="678697"/>
          </a:xfrm>
        </p:grpSpPr>
        <p:sp>
          <p:nvSpPr>
            <p:cNvPr id="1273" name="任意多边形: 形状 1272">
              <a:extLst>
                <a:ext uri="{FF2B5EF4-FFF2-40B4-BE49-F238E27FC236}">
                  <a16:creationId xmlns:a16="http://schemas.microsoft.com/office/drawing/2014/main" id="{70817EA0-ED99-058A-A64E-63DC8D91364F}"/>
                </a:ext>
              </a:extLst>
            </p:cNvPr>
            <p:cNvSpPr>
              <a:spLocks/>
            </p:cNvSpPr>
            <p:nvPr/>
          </p:nvSpPr>
          <p:spPr bwMode="auto">
            <a:xfrm>
              <a:off x="923995" y="1820169"/>
              <a:ext cx="677255" cy="675091"/>
            </a:xfrm>
            <a:custGeom>
              <a:avLst/>
              <a:gdLst>
                <a:gd name="T0" fmla="*/ 302 w 342"/>
                <a:gd name="T1" fmla="*/ 99 h 341"/>
                <a:gd name="T2" fmla="*/ 242 w 342"/>
                <a:gd name="T3" fmla="*/ 302 h 341"/>
                <a:gd name="T4" fmla="*/ 39 w 342"/>
                <a:gd name="T5" fmla="*/ 242 h 341"/>
                <a:gd name="T6" fmla="*/ 100 w 342"/>
                <a:gd name="T7" fmla="*/ 39 h 341"/>
                <a:gd name="T8" fmla="*/ 302 w 342"/>
                <a:gd name="T9" fmla="*/ 99 h 341"/>
              </a:gdLst>
              <a:ahLst/>
              <a:cxnLst>
                <a:cxn ang="0">
                  <a:pos x="T0" y="T1"/>
                </a:cxn>
                <a:cxn ang="0">
                  <a:pos x="T2" y="T3"/>
                </a:cxn>
                <a:cxn ang="0">
                  <a:pos x="T4" y="T5"/>
                </a:cxn>
                <a:cxn ang="0">
                  <a:pos x="T6" y="T7"/>
                </a:cxn>
                <a:cxn ang="0">
                  <a:pos x="T8" y="T9"/>
                </a:cxn>
              </a:cxnLst>
              <a:rect l="0" t="0" r="r" b="b"/>
              <a:pathLst>
                <a:path w="342" h="341">
                  <a:moveTo>
                    <a:pt x="302" y="99"/>
                  </a:moveTo>
                  <a:cubicBezTo>
                    <a:pt x="342" y="172"/>
                    <a:pt x="315" y="263"/>
                    <a:pt x="242" y="302"/>
                  </a:cubicBezTo>
                  <a:cubicBezTo>
                    <a:pt x="169" y="341"/>
                    <a:pt x="78" y="314"/>
                    <a:pt x="39" y="242"/>
                  </a:cubicBezTo>
                  <a:cubicBezTo>
                    <a:pt x="0" y="169"/>
                    <a:pt x="27" y="78"/>
                    <a:pt x="100" y="39"/>
                  </a:cubicBezTo>
                  <a:cubicBezTo>
                    <a:pt x="172" y="0"/>
                    <a:pt x="263" y="27"/>
                    <a:pt x="302" y="99"/>
                  </a:cubicBezTo>
                  <a:close/>
                </a:path>
              </a:pathLst>
            </a:custGeom>
            <a:solidFill>
              <a:srgbClr val="C0DCF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74" name="任意多边形: 形状 1273">
              <a:extLst>
                <a:ext uri="{FF2B5EF4-FFF2-40B4-BE49-F238E27FC236}">
                  <a16:creationId xmlns:a16="http://schemas.microsoft.com/office/drawing/2014/main" id="{C3AA0AE5-E717-5CEB-E6B0-004E47E15D46}"/>
                </a:ext>
              </a:extLst>
            </p:cNvPr>
            <p:cNvSpPr>
              <a:spLocks/>
            </p:cNvSpPr>
            <p:nvPr/>
          </p:nvSpPr>
          <p:spPr bwMode="auto">
            <a:xfrm>
              <a:off x="1116569" y="1833873"/>
              <a:ext cx="484680" cy="636143"/>
            </a:xfrm>
            <a:custGeom>
              <a:avLst/>
              <a:gdLst>
                <a:gd name="T0" fmla="*/ 31 w 245"/>
                <a:gd name="T1" fmla="*/ 20 h 321"/>
                <a:gd name="T2" fmla="*/ 115 w 245"/>
                <a:gd name="T3" fmla="*/ 88 h 321"/>
                <a:gd name="T4" fmla="*/ 58 w 245"/>
                <a:gd name="T5" fmla="*/ 277 h 321"/>
                <a:gd name="T6" fmla="*/ 0 w 245"/>
                <a:gd name="T7" fmla="*/ 293 h 321"/>
                <a:gd name="T8" fmla="*/ 145 w 245"/>
                <a:gd name="T9" fmla="*/ 295 h 321"/>
                <a:gd name="T10" fmla="*/ 205 w 245"/>
                <a:gd name="T11" fmla="*/ 92 h 321"/>
                <a:gd name="T12" fmla="*/ 31 w 245"/>
                <a:gd name="T13" fmla="*/ 20 h 321"/>
              </a:gdLst>
              <a:ahLst/>
              <a:cxnLst>
                <a:cxn ang="0">
                  <a:pos x="T0" y="T1"/>
                </a:cxn>
                <a:cxn ang="0">
                  <a:pos x="T2" y="T3"/>
                </a:cxn>
                <a:cxn ang="0">
                  <a:pos x="T4" y="T5"/>
                </a:cxn>
                <a:cxn ang="0">
                  <a:pos x="T6" y="T7"/>
                </a:cxn>
                <a:cxn ang="0">
                  <a:pos x="T8" y="T9"/>
                </a:cxn>
                <a:cxn ang="0">
                  <a:pos x="T10" y="T11"/>
                </a:cxn>
                <a:cxn ang="0">
                  <a:pos x="T12" y="T13"/>
                </a:cxn>
              </a:cxnLst>
              <a:rect l="0" t="0" r="r" b="b"/>
              <a:pathLst>
                <a:path w="245" h="321">
                  <a:moveTo>
                    <a:pt x="31" y="20"/>
                  </a:moveTo>
                  <a:cubicBezTo>
                    <a:pt x="66" y="30"/>
                    <a:pt x="96" y="53"/>
                    <a:pt x="115" y="88"/>
                  </a:cubicBezTo>
                  <a:cubicBezTo>
                    <a:pt x="152" y="155"/>
                    <a:pt x="126" y="240"/>
                    <a:pt x="58" y="277"/>
                  </a:cubicBezTo>
                  <a:cubicBezTo>
                    <a:pt x="40" y="287"/>
                    <a:pt x="20" y="292"/>
                    <a:pt x="0" y="293"/>
                  </a:cubicBezTo>
                  <a:cubicBezTo>
                    <a:pt x="43" y="318"/>
                    <a:pt x="98" y="321"/>
                    <a:pt x="145" y="295"/>
                  </a:cubicBezTo>
                  <a:cubicBezTo>
                    <a:pt x="218" y="256"/>
                    <a:pt x="245" y="165"/>
                    <a:pt x="205" y="92"/>
                  </a:cubicBezTo>
                  <a:cubicBezTo>
                    <a:pt x="171" y="29"/>
                    <a:pt x="98" y="0"/>
                    <a:pt x="31" y="20"/>
                  </a:cubicBezTo>
                  <a:close/>
                </a:path>
              </a:pathLst>
            </a:custGeom>
            <a:solidFill>
              <a:srgbClr val="90C2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75" name="任意多边形: 形状 1274">
              <a:extLst>
                <a:ext uri="{FF2B5EF4-FFF2-40B4-BE49-F238E27FC236}">
                  <a16:creationId xmlns:a16="http://schemas.microsoft.com/office/drawing/2014/main" id="{7F3B0C73-D08F-5DEB-8F6E-9181A151AB48}"/>
                </a:ext>
              </a:extLst>
            </p:cNvPr>
            <p:cNvSpPr>
              <a:spLocks/>
            </p:cNvSpPr>
            <p:nvPr/>
          </p:nvSpPr>
          <p:spPr bwMode="auto">
            <a:xfrm>
              <a:off x="1266590" y="2208202"/>
              <a:ext cx="289222" cy="245947"/>
            </a:xfrm>
            <a:custGeom>
              <a:avLst/>
              <a:gdLst>
                <a:gd name="T0" fmla="*/ 6 w 146"/>
                <a:gd name="T1" fmla="*/ 124 h 124"/>
                <a:gd name="T2" fmla="*/ 77 w 146"/>
                <a:gd name="T3" fmla="*/ 101 h 124"/>
                <a:gd name="T4" fmla="*/ 132 w 146"/>
                <a:gd name="T5" fmla="*/ 41 h 124"/>
                <a:gd name="T6" fmla="*/ 143 w 146"/>
                <a:gd name="T7" fmla="*/ 11 h 124"/>
                <a:gd name="T8" fmla="*/ 105 w 146"/>
                <a:gd name="T9" fmla="*/ 13 h 124"/>
                <a:gd name="T10" fmla="*/ 86 w 146"/>
                <a:gd name="T11" fmla="*/ 53 h 124"/>
                <a:gd name="T12" fmla="*/ 49 w 146"/>
                <a:gd name="T13" fmla="*/ 71 h 124"/>
                <a:gd name="T14" fmla="*/ 16 w 146"/>
                <a:gd name="T15" fmla="*/ 87 h 124"/>
                <a:gd name="T16" fmla="*/ 6 w 146"/>
                <a:gd name="T17" fmla="*/ 124 h 124"/>
                <a:gd name="T18" fmla="*/ 6 w 146"/>
                <a:gd name="T19" fmla="*/ 12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6" h="124">
                  <a:moveTo>
                    <a:pt x="6" y="124"/>
                  </a:moveTo>
                  <a:cubicBezTo>
                    <a:pt x="31" y="123"/>
                    <a:pt x="56" y="115"/>
                    <a:pt x="77" y="101"/>
                  </a:cubicBezTo>
                  <a:cubicBezTo>
                    <a:pt x="100" y="87"/>
                    <a:pt x="120" y="66"/>
                    <a:pt x="132" y="41"/>
                  </a:cubicBezTo>
                  <a:cubicBezTo>
                    <a:pt x="135" y="35"/>
                    <a:pt x="146" y="15"/>
                    <a:pt x="143" y="11"/>
                  </a:cubicBezTo>
                  <a:cubicBezTo>
                    <a:pt x="137" y="0"/>
                    <a:pt x="111" y="7"/>
                    <a:pt x="105" y="13"/>
                  </a:cubicBezTo>
                  <a:cubicBezTo>
                    <a:pt x="94" y="23"/>
                    <a:pt x="95" y="41"/>
                    <a:pt x="86" y="53"/>
                  </a:cubicBezTo>
                  <a:cubicBezTo>
                    <a:pt x="77" y="67"/>
                    <a:pt x="64" y="69"/>
                    <a:pt x="49" y="71"/>
                  </a:cubicBezTo>
                  <a:cubicBezTo>
                    <a:pt x="35" y="73"/>
                    <a:pt x="25" y="75"/>
                    <a:pt x="16" y="87"/>
                  </a:cubicBezTo>
                  <a:cubicBezTo>
                    <a:pt x="13" y="90"/>
                    <a:pt x="0" y="124"/>
                    <a:pt x="6" y="124"/>
                  </a:cubicBezTo>
                  <a:cubicBezTo>
                    <a:pt x="6" y="124"/>
                    <a:pt x="5" y="124"/>
                    <a:pt x="6" y="124"/>
                  </a:cubicBezTo>
                  <a:close/>
                </a:path>
              </a:pathLst>
            </a:custGeom>
            <a:solidFill>
              <a:srgbClr val="B7D1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76" name="任意多边形: 形状 1275">
              <a:extLst>
                <a:ext uri="{FF2B5EF4-FFF2-40B4-BE49-F238E27FC236}">
                  <a16:creationId xmlns:a16="http://schemas.microsoft.com/office/drawing/2014/main" id="{CD49C31C-5B55-FE6E-5F7A-DAC356C6B0F1}"/>
                </a:ext>
              </a:extLst>
            </p:cNvPr>
            <p:cNvSpPr>
              <a:spLocks/>
            </p:cNvSpPr>
            <p:nvPr/>
          </p:nvSpPr>
          <p:spPr bwMode="auto">
            <a:xfrm>
              <a:off x="975925" y="1891573"/>
              <a:ext cx="191853" cy="215654"/>
            </a:xfrm>
            <a:custGeom>
              <a:avLst/>
              <a:gdLst>
                <a:gd name="T0" fmla="*/ 53 w 97"/>
                <a:gd name="T1" fmla="*/ 100 h 109"/>
                <a:gd name="T2" fmla="*/ 85 w 97"/>
                <a:gd name="T3" fmla="*/ 87 h 109"/>
                <a:gd name="T4" fmla="*/ 88 w 97"/>
                <a:gd name="T5" fmla="*/ 42 h 109"/>
                <a:gd name="T6" fmla="*/ 79 w 97"/>
                <a:gd name="T7" fmla="*/ 0 h 109"/>
                <a:gd name="T8" fmla="*/ 74 w 97"/>
                <a:gd name="T9" fmla="*/ 3 h 109"/>
                <a:gd name="T10" fmla="*/ 0 w 97"/>
                <a:gd name="T11" fmla="*/ 95 h 109"/>
                <a:gd name="T12" fmla="*/ 53 w 97"/>
                <a:gd name="T13" fmla="*/ 100 h 109"/>
              </a:gdLst>
              <a:ahLst/>
              <a:cxnLst>
                <a:cxn ang="0">
                  <a:pos x="T0" y="T1"/>
                </a:cxn>
                <a:cxn ang="0">
                  <a:pos x="T2" y="T3"/>
                </a:cxn>
                <a:cxn ang="0">
                  <a:pos x="T4" y="T5"/>
                </a:cxn>
                <a:cxn ang="0">
                  <a:pos x="T6" y="T7"/>
                </a:cxn>
                <a:cxn ang="0">
                  <a:pos x="T8" y="T9"/>
                </a:cxn>
                <a:cxn ang="0">
                  <a:pos x="T10" y="T11"/>
                </a:cxn>
                <a:cxn ang="0">
                  <a:pos x="T12" y="T13"/>
                </a:cxn>
              </a:cxnLst>
              <a:rect l="0" t="0" r="r" b="b"/>
              <a:pathLst>
                <a:path w="97" h="109">
                  <a:moveTo>
                    <a:pt x="53" y="100"/>
                  </a:moveTo>
                  <a:cubicBezTo>
                    <a:pt x="78" y="109"/>
                    <a:pt x="96" y="105"/>
                    <a:pt x="85" y="87"/>
                  </a:cubicBezTo>
                  <a:cubicBezTo>
                    <a:pt x="75" y="69"/>
                    <a:pt x="78" y="64"/>
                    <a:pt x="88" y="42"/>
                  </a:cubicBezTo>
                  <a:cubicBezTo>
                    <a:pt x="97" y="25"/>
                    <a:pt x="88" y="7"/>
                    <a:pt x="79" y="0"/>
                  </a:cubicBezTo>
                  <a:cubicBezTo>
                    <a:pt x="77" y="1"/>
                    <a:pt x="75" y="2"/>
                    <a:pt x="74" y="3"/>
                  </a:cubicBezTo>
                  <a:cubicBezTo>
                    <a:pt x="36" y="23"/>
                    <a:pt x="11" y="57"/>
                    <a:pt x="0" y="95"/>
                  </a:cubicBezTo>
                  <a:cubicBezTo>
                    <a:pt x="13" y="93"/>
                    <a:pt x="35" y="93"/>
                    <a:pt x="53" y="100"/>
                  </a:cubicBezTo>
                  <a:close/>
                </a:path>
              </a:pathLst>
            </a:custGeom>
            <a:solidFill>
              <a:srgbClr val="D6E5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77" name="任意多边形: 形状 1276">
              <a:extLst>
                <a:ext uri="{FF2B5EF4-FFF2-40B4-BE49-F238E27FC236}">
                  <a16:creationId xmlns:a16="http://schemas.microsoft.com/office/drawing/2014/main" id="{ADC6F58C-9A33-BC43-FE87-272A2B8883C7}"/>
                </a:ext>
              </a:extLst>
            </p:cNvPr>
            <p:cNvSpPr>
              <a:spLocks noEditPoints="1"/>
            </p:cNvSpPr>
            <p:nvPr/>
          </p:nvSpPr>
          <p:spPr bwMode="auto">
            <a:xfrm>
              <a:off x="947797" y="1843971"/>
              <a:ext cx="628210" cy="628209"/>
            </a:xfrm>
            <a:custGeom>
              <a:avLst/>
              <a:gdLst>
                <a:gd name="T0" fmla="*/ 273 w 317"/>
                <a:gd name="T1" fmla="*/ 260 h 317"/>
                <a:gd name="T2" fmla="*/ 232 w 317"/>
                <a:gd name="T3" fmla="*/ 293 h 317"/>
                <a:gd name="T4" fmla="*/ 115 w 317"/>
                <a:gd name="T5" fmla="*/ 305 h 317"/>
                <a:gd name="T6" fmla="*/ 24 w 317"/>
                <a:gd name="T7" fmla="*/ 231 h 317"/>
                <a:gd name="T8" fmla="*/ 12 w 317"/>
                <a:gd name="T9" fmla="*/ 115 h 317"/>
                <a:gd name="T10" fmla="*/ 86 w 317"/>
                <a:gd name="T11" fmla="*/ 24 h 317"/>
                <a:gd name="T12" fmla="*/ 203 w 317"/>
                <a:gd name="T13" fmla="*/ 12 h 317"/>
                <a:gd name="T14" fmla="*/ 294 w 317"/>
                <a:gd name="T15" fmla="*/ 86 h 317"/>
                <a:gd name="T16" fmla="*/ 290 w 317"/>
                <a:gd name="T17" fmla="*/ 87 h 317"/>
                <a:gd name="T18" fmla="*/ 294 w 317"/>
                <a:gd name="T19" fmla="*/ 86 h 317"/>
                <a:gd name="T20" fmla="*/ 306 w 317"/>
                <a:gd name="T21" fmla="*/ 202 h 317"/>
                <a:gd name="T22" fmla="*/ 273 w 317"/>
                <a:gd name="T23" fmla="*/ 260 h 317"/>
                <a:gd name="T24" fmla="*/ 50 w 317"/>
                <a:gd name="T25" fmla="*/ 61 h 317"/>
                <a:gd name="T26" fmla="*/ 19 w 317"/>
                <a:gd name="T27" fmla="*/ 117 h 317"/>
                <a:gd name="T28" fmla="*/ 30 w 317"/>
                <a:gd name="T29" fmla="*/ 228 h 317"/>
                <a:gd name="T30" fmla="*/ 117 w 317"/>
                <a:gd name="T31" fmla="*/ 298 h 317"/>
                <a:gd name="T32" fmla="*/ 228 w 317"/>
                <a:gd name="T33" fmla="*/ 287 h 317"/>
                <a:gd name="T34" fmla="*/ 299 w 317"/>
                <a:gd name="T35" fmla="*/ 200 h 317"/>
                <a:gd name="T36" fmla="*/ 287 w 317"/>
                <a:gd name="T37" fmla="*/ 89 h 317"/>
                <a:gd name="T38" fmla="*/ 201 w 317"/>
                <a:gd name="T39" fmla="*/ 19 h 317"/>
                <a:gd name="T40" fmla="*/ 89 w 317"/>
                <a:gd name="T41" fmla="*/ 30 h 317"/>
                <a:gd name="T42" fmla="*/ 50 w 317"/>
                <a:gd name="T43" fmla="*/ 61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17" h="317">
                  <a:moveTo>
                    <a:pt x="273" y="260"/>
                  </a:moveTo>
                  <a:cubicBezTo>
                    <a:pt x="262" y="273"/>
                    <a:pt x="248" y="285"/>
                    <a:pt x="232" y="293"/>
                  </a:cubicBezTo>
                  <a:cubicBezTo>
                    <a:pt x="196" y="313"/>
                    <a:pt x="154" y="317"/>
                    <a:pt x="115" y="305"/>
                  </a:cubicBezTo>
                  <a:cubicBezTo>
                    <a:pt x="76" y="294"/>
                    <a:pt x="43" y="267"/>
                    <a:pt x="24" y="231"/>
                  </a:cubicBezTo>
                  <a:cubicBezTo>
                    <a:pt x="5" y="195"/>
                    <a:pt x="0" y="154"/>
                    <a:pt x="12" y="115"/>
                  </a:cubicBezTo>
                  <a:cubicBezTo>
                    <a:pt x="24" y="75"/>
                    <a:pt x="50" y="43"/>
                    <a:pt x="86" y="24"/>
                  </a:cubicBezTo>
                  <a:cubicBezTo>
                    <a:pt x="122" y="4"/>
                    <a:pt x="163" y="0"/>
                    <a:pt x="203" y="12"/>
                  </a:cubicBezTo>
                  <a:cubicBezTo>
                    <a:pt x="242" y="23"/>
                    <a:pt x="274" y="50"/>
                    <a:pt x="294" y="86"/>
                  </a:cubicBezTo>
                  <a:cubicBezTo>
                    <a:pt x="290" y="87"/>
                    <a:pt x="290" y="87"/>
                    <a:pt x="290" y="87"/>
                  </a:cubicBezTo>
                  <a:cubicBezTo>
                    <a:pt x="294" y="86"/>
                    <a:pt x="294" y="86"/>
                    <a:pt x="294" y="86"/>
                  </a:cubicBezTo>
                  <a:cubicBezTo>
                    <a:pt x="313" y="122"/>
                    <a:pt x="317" y="163"/>
                    <a:pt x="306" y="202"/>
                  </a:cubicBezTo>
                  <a:cubicBezTo>
                    <a:pt x="299" y="224"/>
                    <a:pt x="288" y="244"/>
                    <a:pt x="273" y="260"/>
                  </a:cubicBezTo>
                  <a:close/>
                  <a:moveTo>
                    <a:pt x="50" y="61"/>
                  </a:moveTo>
                  <a:cubicBezTo>
                    <a:pt x="36" y="77"/>
                    <a:pt x="25" y="96"/>
                    <a:pt x="19" y="117"/>
                  </a:cubicBezTo>
                  <a:cubicBezTo>
                    <a:pt x="8" y="154"/>
                    <a:pt x="12" y="194"/>
                    <a:pt x="30" y="228"/>
                  </a:cubicBezTo>
                  <a:cubicBezTo>
                    <a:pt x="49" y="262"/>
                    <a:pt x="80" y="287"/>
                    <a:pt x="117" y="298"/>
                  </a:cubicBezTo>
                  <a:cubicBezTo>
                    <a:pt x="154" y="310"/>
                    <a:pt x="194" y="305"/>
                    <a:pt x="228" y="287"/>
                  </a:cubicBezTo>
                  <a:cubicBezTo>
                    <a:pt x="262" y="268"/>
                    <a:pt x="288" y="238"/>
                    <a:pt x="299" y="200"/>
                  </a:cubicBezTo>
                  <a:cubicBezTo>
                    <a:pt x="310" y="163"/>
                    <a:pt x="306" y="123"/>
                    <a:pt x="287" y="89"/>
                  </a:cubicBezTo>
                  <a:cubicBezTo>
                    <a:pt x="269" y="55"/>
                    <a:pt x="238" y="30"/>
                    <a:pt x="201" y="19"/>
                  </a:cubicBezTo>
                  <a:cubicBezTo>
                    <a:pt x="163" y="7"/>
                    <a:pt x="124" y="11"/>
                    <a:pt x="89" y="30"/>
                  </a:cubicBezTo>
                  <a:cubicBezTo>
                    <a:pt x="74" y="38"/>
                    <a:pt x="61" y="49"/>
                    <a:pt x="50" y="61"/>
                  </a:cubicBezTo>
                  <a:close/>
                </a:path>
              </a:pathLst>
            </a:custGeom>
            <a:solidFill>
              <a:srgbClr val="0C22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78" name="任意多边形: 形状 1277">
              <a:extLst>
                <a:ext uri="{FF2B5EF4-FFF2-40B4-BE49-F238E27FC236}">
                  <a16:creationId xmlns:a16="http://schemas.microsoft.com/office/drawing/2014/main" id="{5016B3F9-FD8F-69BA-6F60-35DB7074C1CE}"/>
                </a:ext>
              </a:extLst>
            </p:cNvPr>
            <p:cNvSpPr>
              <a:spLocks/>
            </p:cNvSpPr>
            <p:nvPr/>
          </p:nvSpPr>
          <p:spPr bwMode="auto">
            <a:xfrm>
              <a:off x="1114405" y="1889410"/>
              <a:ext cx="297155" cy="536610"/>
            </a:xfrm>
            <a:custGeom>
              <a:avLst/>
              <a:gdLst>
                <a:gd name="T0" fmla="*/ 149 w 150"/>
                <a:gd name="T1" fmla="*/ 270 h 271"/>
                <a:gd name="T2" fmla="*/ 148 w 150"/>
                <a:gd name="T3" fmla="*/ 270 h 271"/>
                <a:gd name="T4" fmla="*/ 143 w 150"/>
                <a:gd name="T5" fmla="*/ 269 h 271"/>
                <a:gd name="T6" fmla="*/ 1 w 150"/>
                <a:gd name="T7" fmla="*/ 6 h 271"/>
                <a:gd name="T8" fmla="*/ 2 w 150"/>
                <a:gd name="T9" fmla="*/ 1 h 271"/>
                <a:gd name="T10" fmla="*/ 7 w 150"/>
                <a:gd name="T11" fmla="*/ 2 h 271"/>
                <a:gd name="T12" fmla="*/ 149 w 150"/>
                <a:gd name="T13" fmla="*/ 265 h 271"/>
                <a:gd name="T14" fmla="*/ 149 w 150"/>
                <a:gd name="T15" fmla="*/ 270 h 2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271">
                  <a:moveTo>
                    <a:pt x="149" y="270"/>
                  </a:moveTo>
                  <a:cubicBezTo>
                    <a:pt x="148" y="270"/>
                    <a:pt x="148" y="270"/>
                    <a:pt x="148" y="270"/>
                  </a:cubicBezTo>
                  <a:cubicBezTo>
                    <a:pt x="146" y="271"/>
                    <a:pt x="144" y="271"/>
                    <a:pt x="143" y="269"/>
                  </a:cubicBezTo>
                  <a:cubicBezTo>
                    <a:pt x="1" y="6"/>
                    <a:pt x="1" y="6"/>
                    <a:pt x="1" y="6"/>
                  </a:cubicBezTo>
                  <a:cubicBezTo>
                    <a:pt x="0" y="4"/>
                    <a:pt x="0" y="2"/>
                    <a:pt x="2" y="1"/>
                  </a:cubicBezTo>
                  <a:cubicBezTo>
                    <a:pt x="4" y="0"/>
                    <a:pt x="6" y="0"/>
                    <a:pt x="7" y="2"/>
                  </a:cubicBezTo>
                  <a:cubicBezTo>
                    <a:pt x="149" y="265"/>
                    <a:pt x="149" y="265"/>
                    <a:pt x="149" y="265"/>
                  </a:cubicBezTo>
                  <a:cubicBezTo>
                    <a:pt x="150" y="267"/>
                    <a:pt x="150" y="268"/>
                    <a:pt x="149" y="270"/>
                  </a:cubicBezTo>
                  <a:close/>
                </a:path>
              </a:pathLst>
            </a:custGeom>
            <a:solidFill>
              <a:srgbClr val="0C22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79" name="任意多边形: 形状 1278">
              <a:extLst>
                <a:ext uri="{FF2B5EF4-FFF2-40B4-BE49-F238E27FC236}">
                  <a16:creationId xmlns:a16="http://schemas.microsoft.com/office/drawing/2014/main" id="{D328095E-8981-41F1-AD86-063A09E97140}"/>
                </a:ext>
              </a:extLst>
            </p:cNvPr>
            <p:cNvSpPr>
              <a:spLocks/>
            </p:cNvSpPr>
            <p:nvPr/>
          </p:nvSpPr>
          <p:spPr bwMode="auto">
            <a:xfrm>
              <a:off x="997563" y="2018513"/>
              <a:ext cx="538774" cy="297155"/>
            </a:xfrm>
            <a:custGeom>
              <a:avLst/>
              <a:gdLst>
                <a:gd name="T0" fmla="*/ 270 w 272"/>
                <a:gd name="T1" fmla="*/ 6 h 150"/>
                <a:gd name="T2" fmla="*/ 269 w 272"/>
                <a:gd name="T3" fmla="*/ 7 h 150"/>
                <a:gd name="T4" fmla="*/ 6 w 272"/>
                <a:gd name="T5" fmla="*/ 149 h 150"/>
                <a:gd name="T6" fmla="*/ 1 w 272"/>
                <a:gd name="T7" fmla="*/ 148 h 150"/>
                <a:gd name="T8" fmla="*/ 3 w 272"/>
                <a:gd name="T9" fmla="*/ 143 h 150"/>
                <a:gd name="T10" fmla="*/ 266 w 272"/>
                <a:gd name="T11" fmla="*/ 1 h 150"/>
                <a:gd name="T12" fmla="*/ 271 w 272"/>
                <a:gd name="T13" fmla="*/ 2 h 150"/>
                <a:gd name="T14" fmla="*/ 270 w 272"/>
                <a:gd name="T15" fmla="*/ 6 h 1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2" h="150">
                  <a:moveTo>
                    <a:pt x="270" y="6"/>
                  </a:moveTo>
                  <a:cubicBezTo>
                    <a:pt x="270" y="6"/>
                    <a:pt x="270" y="7"/>
                    <a:pt x="269" y="7"/>
                  </a:cubicBezTo>
                  <a:cubicBezTo>
                    <a:pt x="6" y="149"/>
                    <a:pt x="6" y="149"/>
                    <a:pt x="6" y="149"/>
                  </a:cubicBezTo>
                  <a:cubicBezTo>
                    <a:pt x="4" y="150"/>
                    <a:pt x="2" y="149"/>
                    <a:pt x="1" y="148"/>
                  </a:cubicBezTo>
                  <a:cubicBezTo>
                    <a:pt x="0" y="146"/>
                    <a:pt x="1" y="144"/>
                    <a:pt x="3" y="143"/>
                  </a:cubicBezTo>
                  <a:cubicBezTo>
                    <a:pt x="266" y="1"/>
                    <a:pt x="266" y="1"/>
                    <a:pt x="266" y="1"/>
                  </a:cubicBezTo>
                  <a:cubicBezTo>
                    <a:pt x="268" y="0"/>
                    <a:pt x="270" y="0"/>
                    <a:pt x="271" y="2"/>
                  </a:cubicBezTo>
                  <a:cubicBezTo>
                    <a:pt x="272" y="3"/>
                    <a:pt x="271" y="5"/>
                    <a:pt x="270" y="6"/>
                  </a:cubicBezTo>
                  <a:close/>
                </a:path>
              </a:pathLst>
            </a:custGeom>
            <a:solidFill>
              <a:srgbClr val="0C22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80" name="任意多边形: 形状 1279">
              <a:extLst>
                <a:ext uri="{FF2B5EF4-FFF2-40B4-BE49-F238E27FC236}">
                  <a16:creationId xmlns:a16="http://schemas.microsoft.com/office/drawing/2014/main" id="{FA598329-47FC-A419-30C4-AD6B4D3C39EA}"/>
                </a:ext>
              </a:extLst>
            </p:cNvPr>
            <p:cNvSpPr>
              <a:spLocks/>
            </p:cNvSpPr>
            <p:nvPr/>
          </p:nvSpPr>
          <p:spPr bwMode="auto">
            <a:xfrm>
              <a:off x="1116569" y="2176467"/>
              <a:ext cx="445012" cy="248110"/>
            </a:xfrm>
            <a:custGeom>
              <a:avLst/>
              <a:gdLst>
                <a:gd name="T0" fmla="*/ 224 w 225"/>
                <a:gd name="T1" fmla="*/ 7 h 125"/>
                <a:gd name="T2" fmla="*/ 223 w 225"/>
                <a:gd name="T3" fmla="*/ 7 h 125"/>
                <a:gd name="T4" fmla="*/ 6 w 225"/>
                <a:gd name="T5" fmla="*/ 125 h 125"/>
                <a:gd name="T6" fmla="*/ 1 w 225"/>
                <a:gd name="T7" fmla="*/ 123 h 125"/>
                <a:gd name="T8" fmla="*/ 3 w 225"/>
                <a:gd name="T9" fmla="*/ 118 h 125"/>
                <a:gd name="T10" fmla="*/ 220 w 225"/>
                <a:gd name="T11" fmla="*/ 1 h 125"/>
                <a:gd name="T12" fmla="*/ 225 w 225"/>
                <a:gd name="T13" fmla="*/ 2 h 125"/>
                <a:gd name="T14" fmla="*/ 224 w 225"/>
                <a:gd name="T15" fmla="*/ 7 h 1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25">
                  <a:moveTo>
                    <a:pt x="224" y="7"/>
                  </a:moveTo>
                  <a:cubicBezTo>
                    <a:pt x="224" y="7"/>
                    <a:pt x="223" y="7"/>
                    <a:pt x="223" y="7"/>
                  </a:cubicBezTo>
                  <a:cubicBezTo>
                    <a:pt x="6" y="125"/>
                    <a:pt x="6" y="125"/>
                    <a:pt x="6" y="125"/>
                  </a:cubicBezTo>
                  <a:cubicBezTo>
                    <a:pt x="4" y="125"/>
                    <a:pt x="2" y="125"/>
                    <a:pt x="1" y="123"/>
                  </a:cubicBezTo>
                  <a:cubicBezTo>
                    <a:pt x="0" y="121"/>
                    <a:pt x="1" y="119"/>
                    <a:pt x="3" y="118"/>
                  </a:cubicBezTo>
                  <a:cubicBezTo>
                    <a:pt x="220" y="1"/>
                    <a:pt x="220" y="1"/>
                    <a:pt x="220" y="1"/>
                  </a:cubicBezTo>
                  <a:cubicBezTo>
                    <a:pt x="221" y="0"/>
                    <a:pt x="224" y="1"/>
                    <a:pt x="225" y="2"/>
                  </a:cubicBezTo>
                  <a:cubicBezTo>
                    <a:pt x="225" y="4"/>
                    <a:pt x="225" y="5"/>
                    <a:pt x="224" y="7"/>
                  </a:cubicBezTo>
                  <a:close/>
                </a:path>
              </a:pathLst>
            </a:custGeom>
            <a:solidFill>
              <a:srgbClr val="0C22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81" name="任意多边形: 形状 1280">
              <a:extLst>
                <a:ext uri="{FF2B5EF4-FFF2-40B4-BE49-F238E27FC236}">
                  <a16:creationId xmlns:a16="http://schemas.microsoft.com/office/drawing/2014/main" id="{F81F618D-7615-BDCA-D033-C7DE3431E98D}"/>
                </a:ext>
              </a:extLst>
            </p:cNvPr>
            <p:cNvSpPr>
              <a:spLocks/>
            </p:cNvSpPr>
            <p:nvPr/>
          </p:nvSpPr>
          <p:spPr bwMode="auto">
            <a:xfrm>
              <a:off x="960058" y="1899507"/>
              <a:ext cx="470977" cy="261093"/>
            </a:xfrm>
            <a:custGeom>
              <a:avLst/>
              <a:gdLst>
                <a:gd name="T0" fmla="*/ 236 w 238"/>
                <a:gd name="T1" fmla="*/ 7 h 132"/>
                <a:gd name="T2" fmla="*/ 235 w 238"/>
                <a:gd name="T3" fmla="*/ 8 h 132"/>
                <a:gd name="T4" fmla="*/ 6 w 238"/>
                <a:gd name="T5" fmla="*/ 132 h 132"/>
                <a:gd name="T6" fmla="*/ 1 w 238"/>
                <a:gd name="T7" fmla="*/ 130 h 132"/>
                <a:gd name="T8" fmla="*/ 3 w 238"/>
                <a:gd name="T9" fmla="*/ 125 h 132"/>
                <a:gd name="T10" fmla="*/ 232 w 238"/>
                <a:gd name="T11" fmla="*/ 1 h 132"/>
                <a:gd name="T12" fmla="*/ 237 w 238"/>
                <a:gd name="T13" fmla="*/ 3 h 132"/>
                <a:gd name="T14" fmla="*/ 236 w 238"/>
                <a:gd name="T15" fmla="*/ 7 h 1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8" h="132">
                  <a:moveTo>
                    <a:pt x="236" y="7"/>
                  </a:moveTo>
                  <a:cubicBezTo>
                    <a:pt x="236" y="7"/>
                    <a:pt x="236" y="8"/>
                    <a:pt x="235" y="8"/>
                  </a:cubicBezTo>
                  <a:cubicBezTo>
                    <a:pt x="6" y="132"/>
                    <a:pt x="6" y="132"/>
                    <a:pt x="6" y="132"/>
                  </a:cubicBezTo>
                  <a:cubicBezTo>
                    <a:pt x="4" y="132"/>
                    <a:pt x="2" y="132"/>
                    <a:pt x="1" y="130"/>
                  </a:cubicBezTo>
                  <a:cubicBezTo>
                    <a:pt x="0" y="128"/>
                    <a:pt x="1" y="126"/>
                    <a:pt x="3" y="125"/>
                  </a:cubicBezTo>
                  <a:cubicBezTo>
                    <a:pt x="232" y="1"/>
                    <a:pt x="232" y="1"/>
                    <a:pt x="232" y="1"/>
                  </a:cubicBezTo>
                  <a:cubicBezTo>
                    <a:pt x="234" y="0"/>
                    <a:pt x="236" y="1"/>
                    <a:pt x="237" y="3"/>
                  </a:cubicBezTo>
                  <a:cubicBezTo>
                    <a:pt x="238" y="4"/>
                    <a:pt x="237" y="6"/>
                    <a:pt x="236" y="7"/>
                  </a:cubicBezTo>
                  <a:close/>
                </a:path>
              </a:pathLst>
            </a:custGeom>
            <a:solidFill>
              <a:srgbClr val="0C22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82" name="任意多边形: 形状 1281">
              <a:extLst>
                <a:ext uri="{FF2B5EF4-FFF2-40B4-BE49-F238E27FC236}">
                  <a16:creationId xmlns:a16="http://schemas.microsoft.com/office/drawing/2014/main" id="{AFF684F0-FF5E-C9D0-9768-8EA30DECC6F3}"/>
                </a:ext>
              </a:extLst>
            </p:cNvPr>
            <p:cNvSpPr>
              <a:spLocks noEditPoints="1"/>
            </p:cNvSpPr>
            <p:nvPr/>
          </p:nvSpPr>
          <p:spPr bwMode="auto">
            <a:xfrm>
              <a:off x="1061033" y="1872100"/>
              <a:ext cx="401737" cy="571952"/>
            </a:xfrm>
            <a:custGeom>
              <a:avLst/>
              <a:gdLst>
                <a:gd name="T0" fmla="*/ 186 w 203"/>
                <a:gd name="T1" fmla="*/ 270 h 289"/>
                <a:gd name="T2" fmla="*/ 175 w 203"/>
                <a:gd name="T3" fmla="*/ 279 h 289"/>
                <a:gd name="T4" fmla="*/ 103 w 203"/>
                <a:gd name="T5" fmla="*/ 266 h 289"/>
                <a:gd name="T6" fmla="*/ 33 w 203"/>
                <a:gd name="T7" fmla="*/ 182 h 289"/>
                <a:gd name="T8" fmla="*/ 1 w 203"/>
                <a:gd name="T9" fmla="*/ 77 h 289"/>
                <a:gd name="T10" fmla="*/ 29 w 203"/>
                <a:gd name="T11" fmla="*/ 10 h 289"/>
                <a:gd name="T12" fmla="*/ 100 w 203"/>
                <a:gd name="T13" fmla="*/ 23 h 289"/>
                <a:gd name="T14" fmla="*/ 171 w 203"/>
                <a:gd name="T15" fmla="*/ 107 h 289"/>
                <a:gd name="T16" fmla="*/ 202 w 203"/>
                <a:gd name="T17" fmla="*/ 212 h 289"/>
                <a:gd name="T18" fmla="*/ 186 w 203"/>
                <a:gd name="T19" fmla="*/ 270 h 289"/>
                <a:gd name="T20" fmla="*/ 23 w 203"/>
                <a:gd name="T21" fmla="*/ 24 h 289"/>
                <a:gd name="T22" fmla="*/ 9 w 203"/>
                <a:gd name="T23" fmla="*/ 76 h 289"/>
                <a:gd name="T24" fmla="*/ 39 w 203"/>
                <a:gd name="T25" fmla="*/ 178 h 289"/>
                <a:gd name="T26" fmla="*/ 108 w 203"/>
                <a:gd name="T27" fmla="*/ 260 h 289"/>
                <a:gd name="T28" fmla="*/ 171 w 203"/>
                <a:gd name="T29" fmla="*/ 273 h 289"/>
                <a:gd name="T30" fmla="*/ 195 w 203"/>
                <a:gd name="T31" fmla="*/ 213 h 289"/>
                <a:gd name="T32" fmla="*/ 164 w 203"/>
                <a:gd name="T33" fmla="*/ 111 h 289"/>
                <a:gd name="T34" fmla="*/ 96 w 203"/>
                <a:gd name="T35" fmla="*/ 29 h 289"/>
                <a:gd name="T36" fmla="*/ 32 w 203"/>
                <a:gd name="T37" fmla="*/ 16 h 289"/>
                <a:gd name="T38" fmla="*/ 23 w 203"/>
                <a:gd name="T39" fmla="*/ 24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03" h="289">
                  <a:moveTo>
                    <a:pt x="186" y="270"/>
                  </a:moveTo>
                  <a:cubicBezTo>
                    <a:pt x="183" y="274"/>
                    <a:pt x="179" y="277"/>
                    <a:pt x="175" y="279"/>
                  </a:cubicBezTo>
                  <a:cubicBezTo>
                    <a:pt x="156" y="289"/>
                    <a:pt x="130" y="285"/>
                    <a:pt x="103" y="266"/>
                  </a:cubicBezTo>
                  <a:cubicBezTo>
                    <a:pt x="77" y="247"/>
                    <a:pt x="52" y="217"/>
                    <a:pt x="33" y="182"/>
                  </a:cubicBezTo>
                  <a:cubicBezTo>
                    <a:pt x="14" y="146"/>
                    <a:pt x="2" y="109"/>
                    <a:pt x="1" y="77"/>
                  </a:cubicBezTo>
                  <a:cubicBezTo>
                    <a:pt x="0" y="44"/>
                    <a:pt x="10" y="20"/>
                    <a:pt x="29" y="10"/>
                  </a:cubicBezTo>
                  <a:cubicBezTo>
                    <a:pt x="48" y="0"/>
                    <a:pt x="73" y="4"/>
                    <a:pt x="100" y="23"/>
                  </a:cubicBezTo>
                  <a:cubicBezTo>
                    <a:pt x="126" y="42"/>
                    <a:pt x="152" y="72"/>
                    <a:pt x="171" y="107"/>
                  </a:cubicBezTo>
                  <a:cubicBezTo>
                    <a:pt x="190" y="143"/>
                    <a:pt x="201" y="180"/>
                    <a:pt x="202" y="212"/>
                  </a:cubicBezTo>
                  <a:cubicBezTo>
                    <a:pt x="203" y="238"/>
                    <a:pt x="197" y="257"/>
                    <a:pt x="186" y="270"/>
                  </a:cubicBezTo>
                  <a:close/>
                  <a:moveTo>
                    <a:pt x="23" y="24"/>
                  </a:moveTo>
                  <a:cubicBezTo>
                    <a:pt x="13" y="35"/>
                    <a:pt x="8" y="53"/>
                    <a:pt x="9" y="76"/>
                  </a:cubicBezTo>
                  <a:cubicBezTo>
                    <a:pt x="10" y="107"/>
                    <a:pt x="20" y="144"/>
                    <a:pt x="39" y="178"/>
                  </a:cubicBezTo>
                  <a:cubicBezTo>
                    <a:pt x="58" y="213"/>
                    <a:pt x="82" y="242"/>
                    <a:pt x="108" y="260"/>
                  </a:cubicBezTo>
                  <a:cubicBezTo>
                    <a:pt x="132" y="277"/>
                    <a:pt x="155" y="282"/>
                    <a:pt x="171" y="273"/>
                  </a:cubicBezTo>
                  <a:cubicBezTo>
                    <a:pt x="187" y="264"/>
                    <a:pt x="196" y="243"/>
                    <a:pt x="195" y="213"/>
                  </a:cubicBezTo>
                  <a:cubicBezTo>
                    <a:pt x="194" y="182"/>
                    <a:pt x="183" y="145"/>
                    <a:pt x="164" y="111"/>
                  </a:cubicBezTo>
                  <a:cubicBezTo>
                    <a:pt x="146" y="76"/>
                    <a:pt x="121" y="47"/>
                    <a:pt x="96" y="29"/>
                  </a:cubicBezTo>
                  <a:cubicBezTo>
                    <a:pt x="71" y="12"/>
                    <a:pt x="49" y="7"/>
                    <a:pt x="32" y="16"/>
                  </a:cubicBezTo>
                  <a:cubicBezTo>
                    <a:pt x="29" y="18"/>
                    <a:pt x="25" y="21"/>
                    <a:pt x="23" y="24"/>
                  </a:cubicBezTo>
                  <a:close/>
                </a:path>
              </a:pathLst>
            </a:custGeom>
            <a:solidFill>
              <a:srgbClr val="0C22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83" name="任意多边形: 形状 1282">
              <a:extLst>
                <a:ext uri="{FF2B5EF4-FFF2-40B4-BE49-F238E27FC236}">
                  <a16:creationId xmlns:a16="http://schemas.microsoft.com/office/drawing/2014/main" id="{92EFF7C9-0C0F-6801-D3D0-0A27C9839A25}"/>
                </a:ext>
              </a:extLst>
            </p:cNvPr>
            <p:cNvSpPr>
              <a:spLocks/>
            </p:cNvSpPr>
            <p:nvPr/>
          </p:nvSpPr>
          <p:spPr bwMode="auto">
            <a:xfrm>
              <a:off x="1013430" y="2121652"/>
              <a:ext cx="119007" cy="128383"/>
            </a:xfrm>
            <a:custGeom>
              <a:avLst/>
              <a:gdLst>
                <a:gd name="T0" fmla="*/ 39 w 60"/>
                <a:gd name="T1" fmla="*/ 5 h 65"/>
                <a:gd name="T2" fmla="*/ 35 w 60"/>
                <a:gd name="T3" fmla="*/ 9 h 65"/>
                <a:gd name="T4" fmla="*/ 8 w 60"/>
                <a:gd name="T5" fmla="*/ 13 h 65"/>
                <a:gd name="T6" fmla="*/ 8 w 60"/>
                <a:gd name="T7" fmla="*/ 40 h 65"/>
                <a:gd name="T8" fmla="*/ 4 w 60"/>
                <a:gd name="T9" fmla="*/ 44 h 65"/>
                <a:gd name="T10" fmla="*/ 5 w 60"/>
                <a:gd name="T11" fmla="*/ 60 h 65"/>
                <a:gd name="T12" fmla="*/ 5 w 60"/>
                <a:gd name="T13" fmla="*/ 60 h 65"/>
                <a:gd name="T14" fmla="*/ 21 w 60"/>
                <a:gd name="T15" fmla="*/ 59 h 65"/>
                <a:gd name="T16" fmla="*/ 56 w 60"/>
                <a:gd name="T17" fmla="*/ 20 h 65"/>
                <a:gd name="T18" fmla="*/ 55 w 60"/>
                <a:gd name="T19" fmla="*/ 4 h 65"/>
                <a:gd name="T20" fmla="*/ 55 w 60"/>
                <a:gd name="T21" fmla="*/ 4 h 65"/>
                <a:gd name="T22" fmla="*/ 39 w 60"/>
                <a:gd name="T23" fmla="*/ 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0" h="65">
                  <a:moveTo>
                    <a:pt x="39" y="5"/>
                  </a:moveTo>
                  <a:cubicBezTo>
                    <a:pt x="35" y="9"/>
                    <a:pt x="35" y="9"/>
                    <a:pt x="35" y="9"/>
                  </a:cubicBezTo>
                  <a:cubicBezTo>
                    <a:pt x="27" y="4"/>
                    <a:pt x="15" y="5"/>
                    <a:pt x="8" y="13"/>
                  </a:cubicBezTo>
                  <a:cubicBezTo>
                    <a:pt x="1" y="21"/>
                    <a:pt x="1" y="32"/>
                    <a:pt x="8" y="40"/>
                  </a:cubicBezTo>
                  <a:cubicBezTo>
                    <a:pt x="4" y="44"/>
                    <a:pt x="4" y="44"/>
                    <a:pt x="4" y="44"/>
                  </a:cubicBezTo>
                  <a:cubicBezTo>
                    <a:pt x="0" y="49"/>
                    <a:pt x="0" y="56"/>
                    <a:pt x="5" y="60"/>
                  </a:cubicBezTo>
                  <a:cubicBezTo>
                    <a:pt x="5" y="60"/>
                    <a:pt x="5" y="60"/>
                    <a:pt x="5" y="60"/>
                  </a:cubicBezTo>
                  <a:cubicBezTo>
                    <a:pt x="10" y="65"/>
                    <a:pt x="17" y="64"/>
                    <a:pt x="21" y="59"/>
                  </a:cubicBezTo>
                  <a:cubicBezTo>
                    <a:pt x="56" y="20"/>
                    <a:pt x="56" y="20"/>
                    <a:pt x="56" y="20"/>
                  </a:cubicBezTo>
                  <a:cubicBezTo>
                    <a:pt x="60" y="16"/>
                    <a:pt x="60" y="8"/>
                    <a:pt x="55" y="4"/>
                  </a:cubicBezTo>
                  <a:cubicBezTo>
                    <a:pt x="55" y="4"/>
                    <a:pt x="55" y="4"/>
                    <a:pt x="55" y="4"/>
                  </a:cubicBezTo>
                  <a:cubicBezTo>
                    <a:pt x="50" y="0"/>
                    <a:pt x="43" y="0"/>
                    <a:pt x="39" y="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84" name="任意多边形: 形状 1283">
              <a:extLst>
                <a:ext uri="{FF2B5EF4-FFF2-40B4-BE49-F238E27FC236}">
                  <a16:creationId xmlns:a16="http://schemas.microsoft.com/office/drawing/2014/main" id="{A06C1CE3-C531-D859-1ECB-9A24AB23A524}"/>
                </a:ext>
              </a:extLst>
            </p:cNvPr>
            <p:cNvSpPr>
              <a:spLocks noEditPoints="1"/>
            </p:cNvSpPr>
            <p:nvPr/>
          </p:nvSpPr>
          <p:spPr bwMode="auto">
            <a:xfrm>
              <a:off x="1009103" y="2117325"/>
              <a:ext cx="129104" cy="137038"/>
            </a:xfrm>
            <a:custGeom>
              <a:avLst/>
              <a:gdLst>
                <a:gd name="T0" fmla="*/ 60 w 65"/>
                <a:gd name="T1" fmla="*/ 24 h 69"/>
                <a:gd name="T2" fmla="*/ 25 w 65"/>
                <a:gd name="T3" fmla="*/ 63 h 69"/>
                <a:gd name="T4" fmla="*/ 6 w 65"/>
                <a:gd name="T5" fmla="*/ 64 h 69"/>
                <a:gd name="T6" fmla="*/ 5 w 65"/>
                <a:gd name="T7" fmla="*/ 45 h 69"/>
                <a:gd name="T8" fmla="*/ 7 w 65"/>
                <a:gd name="T9" fmla="*/ 42 h 69"/>
                <a:gd name="T10" fmla="*/ 8 w 65"/>
                <a:gd name="T11" fmla="*/ 13 h 69"/>
                <a:gd name="T12" fmla="*/ 37 w 65"/>
                <a:gd name="T13" fmla="*/ 9 h 69"/>
                <a:gd name="T14" fmla="*/ 39 w 65"/>
                <a:gd name="T15" fmla="*/ 6 h 69"/>
                <a:gd name="T16" fmla="*/ 58 w 65"/>
                <a:gd name="T17" fmla="*/ 5 h 69"/>
                <a:gd name="T18" fmla="*/ 60 w 65"/>
                <a:gd name="T19" fmla="*/ 24 h 69"/>
                <a:gd name="T20" fmla="*/ 8 w 65"/>
                <a:gd name="T21" fmla="*/ 48 h 69"/>
                <a:gd name="T22" fmla="*/ 9 w 65"/>
                <a:gd name="T23" fmla="*/ 61 h 69"/>
                <a:gd name="T24" fmla="*/ 22 w 65"/>
                <a:gd name="T25" fmla="*/ 60 h 69"/>
                <a:gd name="T26" fmla="*/ 56 w 65"/>
                <a:gd name="T27" fmla="*/ 21 h 69"/>
                <a:gd name="T28" fmla="*/ 56 w 65"/>
                <a:gd name="T29" fmla="*/ 8 h 69"/>
                <a:gd name="T30" fmla="*/ 43 w 65"/>
                <a:gd name="T31" fmla="*/ 9 h 69"/>
                <a:gd name="T32" fmla="*/ 39 w 65"/>
                <a:gd name="T33" fmla="*/ 13 h 69"/>
                <a:gd name="T34" fmla="*/ 36 w 65"/>
                <a:gd name="T35" fmla="*/ 13 h 69"/>
                <a:gd name="T36" fmla="*/ 12 w 65"/>
                <a:gd name="T37" fmla="*/ 16 h 69"/>
                <a:gd name="T38" fmla="*/ 12 w 65"/>
                <a:gd name="T39" fmla="*/ 40 h 69"/>
                <a:gd name="T40" fmla="*/ 12 w 65"/>
                <a:gd name="T41" fmla="*/ 43 h 69"/>
                <a:gd name="T42" fmla="*/ 8 w 65"/>
                <a:gd name="T43" fmla="*/ 48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5" h="69">
                  <a:moveTo>
                    <a:pt x="60" y="24"/>
                  </a:moveTo>
                  <a:cubicBezTo>
                    <a:pt x="25" y="63"/>
                    <a:pt x="25" y="63"/>
                    <a:pt x="25" y="63"/>
                  </a:cubicBezTo>
                  <a:cubicBezTo>
                    <a:pt x="20" y="68"/>
                    <a:pt x="11" y="69"/>
                    <a:pt x="6" y="64"/>
                  </a:cubicBezTo>
                  <a:cubicBezTo>
                    <a:pt x="0" y="59"/>
                    <a:pt x="0" y="50"/>
                    <a:pt x="5" y="45"/>
                  </a:cubicBezTo>
                  <a:cubicBezTo>
                    <a:pt x="7" y="42"/>
                    <a:pt x="7" y="42"/>
                    <a:pt x="7" y="42"/>
                  </a:cubicBezTo>
                  <a:cubicBezTo>
                    <a:pt x="1" y="33"/>
                    <a:pt x="1" y="21"/>
                    <a:pt x="8" y="13"/>
                  </a:cubicBezTo>
                  <a:cubicBezTo>
                    <a:pt x="16" y="5"/>
                    <a:pt x="27" y="3"/>
                    <a:pt x="37" y="9"/>
                  </a:cubicBezTo>
                  <a:cubicBezTo>
                    <a:pt x="39" y="6"/>
                    <a:pt x="39" y="6"/>
                    <a:pt x="39" y="6"/>
                  </a:cubicBezTo>
                  <a:cubicBezTo>
                    <a:pt x="44" y="0"/>
                    <a:pt x="53" y="0"/>
                    <a:pt x="58" y="5"/>
                  </a:cubicBezTo>
                  <a:cubicBezTo>
                    <a:pt x="64" y="10"/>
                    <a:pt x="65" y="18"/>
                    <a:pt x="60" y="24"/>
                  </a:cubicBezTo>
                  <a:close/>
                  <a:moveTo>
                    <a:pt x="8" y="48"/>
                  </a:moveTo>
                  <a:cubicBezTo>
                    <a:pt x="4" y="51"/>
                    <a:pt x="5" y="57"/>
                    <a:pt x="9" y="61"/>
                  </a:cubicBezTo>
                  <a:cubicBezTo>
                    <a:pt x="12" y="64"/>
                    <a:pt x="18" y="64"/>
                    <a:pt x="22" y="60"/>
                  </a:cubicBezTo>
                  <a:cubicBezTo>
                    <a:pt x="56" y="21"/>
                    <a:pt x="56" y="21"/>
                    <a:pt x="56" y="21"/>
                  </a:cubicBezTo>
                  <a:cubicBezTo>
                    <a:pt x="60" y="17"/>
                    <a:pt x="59" y="11"/>
                    <a:pt x="56" y="8"/>
                  </a:cubicBezTo>
                  <a:cubicBezTo>
                    <a:pt x="52" y="5"/>
                    <a:pt x="46" y="5"/>
                    <a:pt x="43" y="9"/>
                  </a:cubicBezTo>
                  <a:cubicBezTo>
                    <a:pt x="39" y="13"/>
                    <a:pt x="39" y="13"/>
                    <a:pt x="39" y="13"/>
                  </a:cubicBezTo>
                  <a:cubicBezTo>
                    <a:pt x="38" y="14"/>
                    <a:pt x="37" y="14"/>
                    <a:pt x="36" y="13"/>
                  </a:cubicBezTo>
                  <a:cubicBezTo>
                    <a:pt x="28" y="8"/>
                    <a:pt x="18" y="9"/>
                    <a:pt x="12" y="16"/>
                  </a:cubicBezTo>
                  <a:cubicBezTo>
                    <a:pt x="5" y="23"/>
                    <a:pt x="5" y="34"/>
                    <a:pt x="12" y="40"/>
                  </a:cubicBezTo>
                  <a:cubicBezTo>
                    <a:pt x="12" y="41"/>
                    <a:pt x="12" y="43"/>
                    <a:pt x="12" y="43"/>
                  </a:cubicBezTo>
                  <a:lnTo>
                    <a:pt x="8" y="48"/>
                  </a:lnTo>
                  <a:close/>
                </a:path>
              </a:pathLst>
            </a:custGeom>
            <a:solidFill>
              <a:srgbClr val="0C22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85" name="任意多边形: 形状 1284">
              <a:extLst>
                <a:ext uri="{FF2B5EF4-FFF2-40B4-BE49-F238E27FC236}">
                  <a16:creationId xmlns:a16="http://schemas.microsoft.com/office/drawing/2014/main" id="{9F783260-BDB9-DE52-F71A-E1E5CCAF91ED}"/>
                </a:ext>
              </a:extLst>
            </p:cNvPr>
            <p:cNvSpPr>
              <a:spLocks/>
            </p:cNvSpPr>
            <p:nvPr/>
          </p:nvSpPr>
          <p:spPr bwMode="auto">
            <a:xfrm>
              <a:off x="1348091" y="2079820"/>
              <a:ext cx="119007" cy="126940"/>
            </a:xfrm>
            <a:custGeom>
              <a:avLst/>
              <a:gdLst>
                <a:gd name="T0" fmla="*/ 39 w 60"/>
                <a:gd name="T1" fmla="*/ 5 h 64"/>
                <a:gd name="T2" fmla="*/ 35 w 60"/>
                <a:gd name="T3" fmla="*/ 9 h 64"/>
                <a:gd name="T4" fmla="*/ 8 w 60"/>
                <a:gd name="T5" fmla="*/ 13 h 64"/>
                <a:gd name="T6" fmla="*/ 8 w 60"/>
                <a:gd name="T7" fmla="*/ 40 h 64"/>
                <a:gd name="T8" fmla="*/ 4 w 60"/>
                <a:gd name="T9" fmla="*/ 44 h 64"/>
                <a:gd name="T10" fmla="*/ 5 w 60"/>
                <a:gd name="T11" fmla="*/ 60 h 64"/>
                <a:gd name="T12" fmla="*/ 5 w 60"/>
                <a:gd name="T13" fmla="*/ 60 h 64"/>
                <a:gd name="T14" fmla="*/ 22 w 60"/>
                <a:gd name="T15" fmla="*/ 59 h 64"/>
                <a:gd name="T16" fmla="*/ 56 w 60"/>
                <a:gd name="T17" fmla="*/ 20 h 64"/>
                <a:gd name="T18" fmla="*/ 55 w 60"/>
                <a:gd name="T19" fmla="*/ 4 h 64"/>
                <a:gd name="T20" fmla="*/ 55 w 60"/>
                <a:gd name="T21" fmla="*/ 4 h 64"/>
                <a:gd name="T22" fmla="*/ 39 w 60"/>
                <a:gd name="T23" fmla="*/ 5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0" h="64">
                  <a:moveTo>
                    <a:pt x="39" y="5"/>
                  </a:moveTo>
                  <a:cubicBezTo>
                    <a:pt x="35" y="9"/>
                    <a:pt x="35" y="9"/>
                    <a:pt x="35" y="9"/>
                  </a:cubicBezTo>
                  <a:cubicBezTo>
                    <a:pt x="27" y="3"/>
                    <a:pt x="15" y="5"/>
                    <a:pt x="8" y="13"/>
                  </a:cubicBezTo>
                  <a:cubicBezTo>
                    <a:pt x="1" y="20"/>
                    <a:pt x="1" y="32"/>
                    <a:pt x="8" y="40"/>
                  </a:cubicBezTo>
                  <a:cubicBezTo>
                    <a:pt x="4" y="44"/>
                    <a:pt x="4" y="44"/>
                    <a:pt x="4" y="44"/>
                  </a:cubicBezTo>
                  <a:cubicBezTo>
                    <a:pt x="0" y="49"/>
                    <a:pt x="1" y="56"/>
                    <a:pt x="5" y="60"/>
                  </a:cubicBezTo>
                  <a:cubicBezTo>
                    <a:pt x="5" y="60"/>
                    <a:pt x="5" y="60"/>
                    <a:pt x="5" y="60"/>
                  </a:cubicBezTo>
                  <a:cubicBezTo>
                    <a:pt x="10" y="64"/>
                    <a:pt x="17" y="64"/>
                    <a:pt x="22" y="59"/>
                  </a:cubicBezTo>
                  <a:cubicBezTo>
                    <a:pt x="56" y="20"/>
                    <a:pt x="56" y="20"/>
                    <a:pt x="56" y="20"/>
                  </a:cubicBezTo>
                  <a:cubicBezTo>
                    <a:pt x="60" y="16"/>
                    <a:pt x="60" y="8"/>
                    <a:pt x="55" y="4"/>
                  </a:cubicBezTo>
                  <a:cubicBezTo>
                    <a:pt x="55" y="4"/>
                    <a:pt x="55" y="4"/>
                    <a:pt x="55" y="4"/>
                  </a:cubicBezTo>
                  <a:cubicBezTo>
                    <a:pt x="51" y="0"/>
                    <a:pt x="43" y="0"/>
                    <a:pt x="39" y="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86" name="任意多边形: 形状 1285">
              <a:extLst>
                <a:ext uri="{FF2B5EF4-FFF2-40B4-BE49-F238E27FC236}">
                  <a16:creationId xmlns:a16="http://schemas.microsoft.com/office/drawing/2014/main" id="{C5027536-9FEA-FC1D-4B81-0469772B643D}"/>
                </a:ext>
              </a:extLst>
            </p:cNvPr>
            <p:cNvSpPr>
              <a:spLocks noEditPoints="1"/>
            </p:cNvSpPr>
            <p:nvPr/>
          </p:nvSpPr>
          <p:spPr bwMode="auto">
            <a:xfrm>
              <a:off x="1343763" y="2075492"/>
              <a:ext cx="129104" cy="137038"/>
            </a:xfrm>
            <a:custGeom>
              <a:avLst/>
              <a:gdLst>
                <a:gd name="T0" fmla="*/ 60 w 65"/>
                <a:gd name="T1" fmla="*/ 24 h 69"/>
                <a:gd name="T2" fmla="*/ 25 w 65"/>
                <a:gd name="T3" fmla="*/ 63 h 69"/>
                <a:gd name="T4" fmla="*/ 6 w 65"/>
                <a:gd name="T5" fmla="*/ 64 h 69"/>
                <a:gd name="T6" fmla="*/ 5 w 65"/>
                <a:gd name="T7" fmla="*/ 45 h 69"/>
                <a:gd name="T8" fmla="*/ 7 w 65"/>
                <a:gd name="T9" fmla="*/ 42 h 69"/>
                <a:gd name="T10" fmla="*/ 9 w 65"/>
                <a:gd name="T11" fmla="*/ 13 h 69"/>
                <a:gd name="T12" fmla="*/ 37 w 65"/>
                <a:gd name="T13" fmla="*/ 8 h 69"/>
                <a:gd name="T14" fmla="*/ 39 w 65"/>
                <a:gd name="T15" fmla="*/ 6 h 69"/>
                <a:gd name="T16" fmla="*/ 59 w 65"/>
                <a:gd name="T17" fmla="*/ 5 h 69"/>
                <a:gd name="T18" fmla="*/ 60 w 65"/>
                <a:gd name="T19" fmla="*/ 24 h 69"/>
                <a:gd name="T20" fmla="*/ 8 w 65"/>
                <a:gd name="T21" fmla="*/ 48 h 69"/>
                <a:gd name="T22" fmla="*/ 9 w 65"/>
                <a:gd name="T23" fmla="*/ 61 h 69"/>
                <a:gd name="T24" fmla="*/ 22 w 65"/>
                <a:gd name="T25" fmla="*/ 60 h 69"/>
                <a:gd name="T26" fmla="*/ 57 w 65"/>
                <a:gd name="T27" fmla="*/ 21 h 69"/>
                <a:gd name="T28" fmla="*/ 56 w 65"/>
                <a:gd name="T29" fmla="*/ 8 h 69"/>
                <a:gd name="T30" fmla="*/ 43 w 65"/>
                <a:gd name="T31" fmla="*/ 9 h 69"/>
                <a:gd name="T32" fmla="*/ 39 w 65"/>
                <a:gd name="T33" fmla="*/ 13 h 69"/>
                <a:gd name="T34" fmla="*/ 36 w 65"/>
                <a:gd name="T35" fmla="*/ 13 h 69"/>
                <a:gd name="T36" fmla="*/ 12 w 65"/>
                <a:gd name="T37" fmla="*/ 16 h 69"/>
                <a:gd name="T38" fmla="*/ 12 w 65"/>
                <a:gd name="T39" fmla="*/ 40 h 69"/>
                <a:gd name="T40" fmla="*/ 12 w 65"/>
                <a:gd name="T41" fmla="*/ 43 h 69"/>
                <a:gd name="T42" fmla="*/ 8 w 65"/>
                <a:gd name="T43" fmla="*/ 48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5" h="69">
                  <a:moveTo>
                    <a:pt x="60" y="24"/>
                  </a:moveTo>
                  <a:cubicBezTo>
                    <a:pt x="25" y="63"/>
                    <a:pt x="25" y="63"/>
                    <a:pt x="25" y="63"/>
                  </a:cubicBezTo>
                  <a:cubicBezTo>
                    <a:pt x="20" y="68"/>
                    <a:pt x="12" y="69"/>
                    <a:pt x="6" y="64"/>
                  </a:cubicBezTo>
                  <a:cubicBezTo>
                    <a:pt x="0" y="59"/>
                    <a:pt x="0" y="50"/>
                    <a:pt x="5" y="45"/>
                  </a:cubicBezTo>
                  <a:cubicBezTo>
                    <a:pt x="7" y="42"/>
                    <a:pt x="7" y="42"/>
                    <a:pt x="7" y="42"/>
                  </a:cubicBezTo>
                  <a:cubicBezTo>
                    <a:pt x="1" y="33"/>
                    <a:pt x="1" y="21"/>
                    <a:pt x="9" y="13"/>
                  </a:cubicBezTo>
                  <a:cubicBezTo>
                    <a:pt x="16" y="5"/>
                    <a:pt x="28" y="3"/>
                    <a:pt x="37" y="8"/>
                  </a:cubicBezTo>
                  <a:cubicBezTo>
                    <a:pt x="39" y="6"/>
                    <a:pt x="39" y="6"/>
                    <a:pt x="39" y="6"/>
                  </a:cubicBezTo>
                  <a:cubicBezTo>
                    <a:pt x="44" y="0"/>
                    <a:pt x="53" y="0"/>
                    <a:pt x="59" y="5"/>
                  </a:cubicBezTo>
                  <a:cubicBezTo>
                    <a:pt x="64" y="10"/>
                    <a:pt x="65" y="18"/>
                    <a:pt x="60" y="24"/>
                  </a:cubicBezTo>
                  <a:close/>
                  <a:moveTo>
                    <a:pt x="8" y="48"/>
                  </a:moveTo>
                  <a:cubicBezTo>
                    <a:pt x="5" y="51"/>
                    <a:pt x="5" y="57"/>
                    <a:pt x="9" y="61"/>
                  </a:cubicBezTo>
                  <a:cubicBezTo>
                    <a:pt x="13" y="64"/>
                    <a:pt x="18" y="64"/>
                    <a:pt x="22" y="60"/>
                  </a:cubicBezTo>
                  <a:cubicBezTo>
                    <a:pt x="57" y="21"/>
                    <a:pt x="57" y="21"/>
                    <a:pt x="57" y="21"/>
                  </a:cubicBezTo>
                  <a:cubicBezTo>
                    <a:pt x="60" y="17"/>
                    <a:pt x="60" y="11"/>
                    <a:pt x="56" y="8"/>
                  </a:cubicBezTo>
                  <a:cubicBezTo>
                    <a:pt x="52" y="4"/>
                    <a:pt x="46" y="5"/>
                    <a:pt x="43" y="9"/>
                  </a:cubicBezTo>
                  <a:cubicBezTo>
                    <a:pt x="39" y="13"/>
                    <a:pt x="39" y="13"/>
                    <a:pt x="39" y="13"/>
                  </a:cubicBezTo>
                  <a:cubicBezTo>
                    <a:pt x="38" y="14"/>
                    <a:pt x="37" y="14"/>
                    <a:pt x="36" y="13"/>
                  </a:cubicBezTo>
                  <a:cubicBezTo>
                    <a:pt x="28" y="8"/>
                    <a:pt x="18" y="9"/>
                    <a:pt x="12" y="16"/>
                  </a:cubicBezTo>
                  <a:cubicBezTo>
                    <a:pt x="6" y="23"/>
                    <a:pt x="6" y="33"/>
                    <a:pt x="12" y="40"/>
                  </a:cubicBezTo>
                  <a:cubicBezTo>
                    <a:pt x="13" y="41"/>
                    <a:pt x="13" y="42"/>
                    <a:pt x="12" y="43"/>
                  </a:cubicBezTo>
                  <a:lnTo>
                    <a:pt x="8" y="48"/>
                  </a:lnTo>
                  <a:close/>
                </a:path>
              </a:pathLst>
            </a:custGeom>
            <a:solidFill>
              <a:srgbClr val="0C22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87" name="任意多边形: 形状 1286">
              <a:extLst>
                <a:ext uri="{FF2B5EF4-FFF2-40B4-BE49-F238E27FC236}">
                  <a16:creationId xmlns:a16="http://schemas.microsoft.com/office/drawing/2014/main" id="{0C723552-A39A-18B0-BC33-FA1E92B4CA60}"/>
                </a:ext>
              </a:extLst>
            </p:cNvPr>
            <p:cNvSpPr>
              <a:spLocks/>
            </p:cNvSpPr>
            <p:nvPr/>
          </p:nvSpPr>
          <p:spPr bwMode="auto">
            <a:xfrm>
              <a:off x="946354" y="2129586"/>
              <a:ext cx="19474" cy="19474"/>
            </a:xfrm>
            <a:custGeom>
              <a:avLst/>
              <a:gdLst>
                <a:gd name="T0" fmla="*/ 10 w 10"/>
                <a:gd name="T1" fmla="*/ 7 h 10"/>
                <a:gd name="T2" fmla="*/ 5 w 10"/>
                <a:gd name="T3" fmla="*/ 10 h 10"/>
                <a:gd name="T4" fmla="*/ 0 w 10"/>
                <a:gd name="T5" fmla="*/ 3 h 10"/>
                <a:gd name="T6" fmla="*/ 5 w 10"/>
                <a:gd name="T7" fmla="*/ 0 h 10"/>
                <a:gd name="T8" fmla="*/ 10 w 10"/>
                <a:gd name="T9" fmla="*/ 7 h 10"/>
              </a:gdLst>
              <a:ahLst/>
              <a:cxnLst>
                <a:cxn ang="0">
                  <a:pos x="T0" y="T1"/>
                </a:cxn>
                <a:cxn ang="0">
                  <a:pos x="T2" y="T3"/>
                </a:cxn>
                <a:cxn ang="0">
                  <a:pos x="T4" y="T5"/>
                </a:cxn>
                <a:cxn ang="0">
                  <a:pos x="T6" y="T7"/>
                </a:cxn>
                <a:cxn ang="0">
                  <a:pos x="T8" y="T9"/>
                </a:cxn>
              </a:cxnLst>
              <a:rect l="0" t="0" r="r" b="b"/>
              <a:pathLst>
                <a:path w="10" h="10">
                  <a:moveTo>
                    <a:pt x="10" y="7"/>
                  </a:moveTo>
                  <a:cubicBezTo>
                    <a:pt x="8" y="8"/>
                    <a:pt x="7" y="9"/>
                    <a:pt x="5" y="10"/>
                  </a:cubicBezTo>
                  <a:cubicBezTo>
                    <a:pt x="0" y="3"/>
                    <a:pt x="0" y="3"/>
                    <a:pt x="0" y="3"/>
                  </a:cubicBezTo>
                  <a:cubicBezTo>
                    <a:pt x="2" y="2"/>
                    <a:pt x="4" y="1"/>
                    <a:pt x="5" y="0"/>
                  </a:cubicBezTo>
                  <a:lnTo>
                    <a:pt x="10" y="7"/>
                  </a:lnTo>
                  <a:close/>
                </a:path>
              </a:pathLst>
            </a:custGeom>
            <a:solidFill>
              <a:srgbClr val="0C22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88" name="任意多边形: 形状 1287">
              <a:extLst>
                <a:ext uri="{FF2B5EF4-FFF2-40B4-BE49-F238E27FC236}">
                  <a16:creationId xmlns:a16="http://schemas.microsoft.com/office/drawing/2014/main" id="{04C08674-7870-9C13-2A41-76A4B93369DB}"/>
                </a:ext>
              </a:extLst>
            </p:cNvPr>
            <p:cNvSpPr>
              <a:spLocks noEditPoints="1"/>
            </p:cNvSpPr>
            <p:nvPr/>
          </p:nvSpPr>
          <p:spPr bwMode="auto">
            <a:xfrm>
              <a:off x="712669" y="1841807"/>
              <a:ext cx="1053026" cy="594310"/>
            </a:xfrm>
            <a:custGeom>
              <a:avLst/>
              <a:gdLst>
                <a:gd name="T0" fmla="*/ 502 w 532"/>
                <a:gd name="T1" fmla="*/ 69 h 300"/>
                <a:gd name="T2" fmla="*/ 510 w 532"/>
                <a:gd name="T3" fmla="*/ 59 h 300"/>
                <a:gd name="T4" fmla="*/ 491 w 532"/>
                <a:gd name="T5" fmla="*/ 92 h 300"/>
                <a:gd name="T6" fmla="*/ 491 w 532"/>
                <a:gd name="T7" fmla="*/ 92 h 300"/>
                <a:gd name="T8" fmla="*/ 468 w 532"/>
                <a:gd name="T9" fmla="*/ 102 h 300"/>
                <a:gd name="T10" fmla="*/ 523 w 532"/>
                <a:gd name="T11" fmla="*/ 30 h 300"/>
                <a:gd name="T12" fmla="*/ 445 w 532"/>
                <a:gd name="T13" fmla="*/ 130 h 300"/>
                <a:gd name="T14" fmla="*/ 435 w 532"/>
                <a:gd name="T15" fmla="*/ 138 h 300"/>
                <a:gd name="T16" fmla="*/ 435 w 532"/>
                <a:gd name="T17" fmla="*/ 138 h 300"/>
                <a:gd name="T18" fmla="*/ 410 w 532"/>
                <a:gd name="T19" fmla="*/ 145 h 300"/>
                <a:gd name="T20" fmla="*/ 518 w 532"/>
                <a:gd name="T21" fmla="*/ 17 h 300"/>
                <a:gd name="T22" fmla="*/ 528 w 532"/>
                <a:gd name="T23" fmla="*/ 15 h 300"/>
                <a:gd name="T24" fmla="*/ 390 w 532"/>
                <a:gd name="T25" fmla="*/ 158 h 300"/>
                <a:gd name="T26" fmla="*/ 361 w 532"/>
                <a:gd name="T27" fmla="*/ 176 h 300"/>
                <a:gd name="T28" fmla="*/ 344 w 532"/>
                <a:gd name="T29" fmla="*/ 195 h 300"/>
                <a:gd name="T30" fmla="*/ 503 w 532"/>
                <a:gd name="T31" fmla="*/ 10 h 300"/>
                <a:gd name="T32" fmla="*/ 503 w 532"/>
                <a:gd name="T33" fmla="*/ 10 h 300"/>
                <a:gd name="T34" fmla="*/ 328 w 532"/>
                <a:gd name="T35" fmla="*/ 194 h 300"/>
                <a:gd name="T36" fmla="*/ 297 w 532"/>
                <a:gd name="T37" fmla="*/ 210 h 300"/>
                <a:gd name="T38" fmla="*/ 280 w 532"/>
                <a:gd name="T39" fmla="*/ 228 h 300"/>
                <a:gd name="T40" fmla="*/ 480 w 532"/>
                <a:gd name="T41" fmla="*/ 8 h 300"/>
                <a:gd name="T42" fmla="*/ 480 w 532"/>
                <a:gd name="T43" fmla="*/ 8 h 300"/>
                <a:gd name="T44" fmla="*/ 264 w 532"/>
                <a:gd name="T45" fmla="*/ 226 h 300"/>
                <a:gd name="T46" fmla="*/ 445 w 532"/>
                <a:gd name="T47" fmla="*/ 4 h 300"/>
                <a:gd name="T48" fmla="*/ 236 w 532"/>
                <a:gd name="T49" fmla="*/ 248 h 300"/>
                <a:gd name="T50" fmla="*/ 224 w 532"/>
                <a:gd name="T51" fmla="*/ 253 h 300"/>
                <a:gd name="T52" fmla="*/ 224 w 532"/>
                <a:gd name="T53" fmla="*/ 253 h 300"/>
                <a:gd name="T54" fmla="*/ 432 w 532"/>
                <a:gd name="T55" fmla="*/ 7 h 300"/>
                <a:gd name="T56" fmla="*/ 188 w 532"/>
                <a:gd name="T57" fmla="*/ 258 h 300"/>
                <a:gd name="T58" fmla="*/ 400 w 532"/>
                <a:gd name="T59" fmla="*/ 23 h 300"/>
                <a:gd name="T60" fmla="*/ 178 w 532"/>
                <a:gd name="T61" fmla="*/ 271 h 300"/>
                <a:gd name="T62" fmla="*/ 178 w 532"/>
                <a:gd name="T63" fmla="*/ 271 h 300"/>
                <a:gd name="T64" fmla="*/ 385 w 532"/>
                <a:gd name="T65" fmla="*/ 19 h 300"/>
                <a:gd name="T66" fmla="*/ 143 w 532"/>
                <a:gd name="T67" fmla="*/ 274 h 300"/>
                <a:gd name="T68" fmla="*/ 122 w 532"/>
                <a:gd name="T69" fmla="*/ 288 h 300"/>
                <a:gd name="T70" fmla="*/ 109 w 532"/>
                <a:gd name="T71" fmla="*/ 291 h 300"/>
                <a:gd name="T72" fmla="*/ 109 w 532"/>
                <a:gd name="T73" fmla="*/ 291 h 300"/>
                <a:gd name="T74" fmla="*/ 84 w 532"/>
                <a:gd name="T75" fmla="*/ 288 h 300"/>
                <a:gd name="T76" fmla="*/ 50 w 532"/>
                <a:gd name="T77" fmla="*/ 292 h 300"/>
                <a:gd name="T78" fmla="*/ 25 w 532"/>
                <a:gd name="T79" fmla="*/ 298 h 300"/>
                <a:gd name="T80" fmla="*/ 12 w 532"/>
                <a:gd name="T81" fmla="*/ 293 h 300"/>
                <a:gd name="T82" fmla="*/ 13 w 532"/>
                <a:gd name="T83" fmla="*/ 284 h 300"/>
                <a:gd name="T84" fmla="*/ 103 w 532"/>
                <a:gd name="T85" fmla="*/ 169 h 300"/>
                <a:gd name="T86" fmla="*/ 93 w 532"/>
                <a:gd name="T87" fmla="*/ 177 h 300"/>
                <a:gd name="T88" fmla="*/ 93 w 532"/>
                <a:gd name="T89" fmla="*/ 177 h 300"/>
                <a:gd name="T90" fmla="*/ 11 w 532"/>
                <a:gd name="T91" fmla="*/ 260 h 300"/>
                <a:gd name="T92" fmla="*/ 60 w 532"/>
                <a:gd name="T93" fmla="*/ 192 h 300"/>
                <a:gd name="T94" fmla="*/ 48 w 532"/>
                <a:gd name="T95" fmla="*/ 214 h 300"/>
                <a:gd name="T96" fmla="*/ 17 w 532"/>
                <a:gd name="T97" fmla="*/ 249 h 300"/>
                <a:gd name="T98" fmla="*/ 17 w 532"/>
                <a:gd name="T99" fmla="*/ 249 h 300"/>
                <a:gd name="T100" fmla="*/ 33 w 532"/>
                <a:gd name="T101" fmla="*/ 217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32" h="300">
                  <a:moveTo>
                    <a:pt x="507" y="76"/>
                  </a:moveTo>
                  <a:cubicBezTo>
                    <a:pt x="505" y="78"/>
                    <a:pt x="503" y="80"/>
                    <a:pt x="501" y="82"/>
                  </a:cubicBezTo>
                  <a:cubicBezTo>
                    <a:pt x="495" y="77"/>
                    <a:pt x="495" y="77"/>
                    <a:pt x="495" y="77"/>
                  </a:cubicBezTo>
                  <a:cubicBezTo>
                    <a:pt x="497" y="74"/>
                    <a:pt x="500" y="71"/>
                    <a:pt x="502" y="69"/>
                  </a:cubicBezTo>
                  <a:cubicBezTo>
                    <a:pt x="508" y="74"/>
                    <a:pt x="508" y="74"/>
                    <a:pt x="508" y="74"/>
                  </a:cubicBezTo>
                  <a:cubicBezTo>
                    <a:pt x="508" y="75"/>
                    <a:pt x="507" y="75"/>
                    <a:pt x="507" y="76"/>
                  </a:cubicBezTo>
                  <a:close/>
                  <a:moveTo>
                    <a:pt x="516" y="64"/>
                  </a:moveTo>
                  <a:cubicBezTo>
                    <a:pt x="510" y="59"/>
                    <a:pt x="510" y="59"/>
                    <a:pt x="510" y="59"/>
                  </a:cubicBezTo>
                  <a:cubicBezTo>
                    <a:pt x="512" y="56"/>
                    <a:pt x="514" y="53"/>
                    <a:pt x="516" y="50"/>
                  </a:cubicBezTo>
                  <a:cubicBezTo>
                    <a:pt x="523" y="54"/>
                    <a:pt x="523" y="54"/>
                    <a:pt x="523" y="54"/>
                  </a:cubicBezTo>
                  <a:cubicBezTo>
                    <a:pt x="521" y="57"/>
                    <a:pt x="519" y="61"/>
                    <a:pt x="516" y="64"/>
                  </a:cubicBezTo>
                  <a:close/>
                  <a:moveTo>
                    <a:pt x="491" y="92"/>
                  </a:moveTo>
                  <a:cubicBezTo>
                    <a:pt x="489" y="94"/>
                    <a:pt x="486" y="97"/>
                    <a:pt x="483" y="99"/>
                  </a:cubicBezTo>
                  <a:cubicBezTo>
                    <a:pt x="477" y="93"/>
                    <a:pt x="477" y="93"/>
                    <a:pt x="477" y="93"/>
                  </a:cubicBezTo>
                  <a:cubicBezTo>
                    <a:pt x="480" y="91"/>
                    <a:pt x="483" y="88"/>
                    <a:pt x="485" y="86"/>
                  </a:cubicBezTo>
                  <a:lnTo>
                    <a:pt x="491" y="92"/>
                  </a:lnTo>
                  <a:close/>
                  <a:moveTo>
                    <a:pt x="473" y="108"/>
                  </a:moveTo>
                  <a:cubicBezTo>
                    <a:pt x="470" y="110"/>
                    <a:pt x="467" y="113"/>
                    <a:pt x="465" y="115"/>
                  </a:cubicBezTo>
                  <a:cubicBezTo>
                    <a:pt x="459" y="109"/>
                    <a:pt x="459" y="109"/>
                    <a:pt x="459" y="109"/>
                  </a:cubicBezTo>
                  <a:cubicBezTo>
                    <a:pt x="462" y="106"/>
                    <a:pt x="465" y="104"/>
                    <a:pt x="468" y="102"/>
                  </a:cubicBezTo>
                  <a:lnTo>
                    <a:pt x="473" y="108"/>
                  </a:lnTo>
                  <a:close/>
                  <a:moveTo>
                    <a:pt x="529" y="42"/>
                  </a:moveTo>
                  <a:cubicBezTo>
                    <a:pt x="521" y="39"/>
                    <a:pt x="521" y="39"/>
                    <a:pt x="521" y="39"/>
                  </a:cubicBezTo>
                  <a:cubicBezTo>
                    <a:pt x="523" y="36"/>
                    <a:pt x="523" y="33"/>
                    <a:pt x="523" y="30"/>
                  </a:cubicBezTo>
                  <a:cubicBezTo>
                    <a:pt x="532" y="30"/>
                    <a:pt x="532" y="30"/>
                    <a:pt x="532" y="30"/>
                  </a:cubicBezTo>
                  <a:cubicBezTo>
                    <a:pt x="532" y="34"/>
                    <a:pt x="531" y="38"/>
                    <a:pt x="529" y="42"/>
                  </a:cubicBezTo>
                  <a:close/>
                  <a:moveTo>
                    <a:pt x="454" y="123"/>
                  </a:moveTo>
                  <a:cubicBezTo>
                    <a:pt x="451" y="125"/>
                    <a:pt x="448" y="128"/>
                    <a:pt x="445" y="130"/>
                  </a:cubicBezTo>
                  <a:cubicBezTo>
                    <a:pt x="441" y="123"/>
                    <a:pt x="441" y="123"/>
                    <a:pt x="441" y="123"/>
                  </a:cubicBezTo>
                  <a:cubicBezTo>
                    <a:pt x="443" y="121"/>
                    <a:pt x="446" y="119"/>
                    <a:pt x="449" y="117"/>
                  </a:cubicBezTo>
                  <a:lnTo>
                    <a:pt x="454" y="123"/>
                  </a:lnTo>
                  <a:close/>
                  <a:moveTo>
                    <a:pt x="435" y="138"/>
                  </a:moveTo>
                  <a:cubicBezTo>
                    <a:pt x="432" y="140"/>
                    <a:pt x="429" y="142"/>
                    <a:pt x="426" y="144"/>
                  </a:cubicBezTo>
                  <a:cubicBezTo>
                    <a:pt x="421" y="137"/>
                    <a:pt x="421" y="137"/>
                    <a:pt x="421" y="137"/>
                  </a:cubicBezTo>
                  <a:cubicBezTo>
                    <a:pt x="424" y="135"/>
                    <a:pt x="427" y="133"/>
                    <a:pt x="430" y="131"/>
                  </a:cubicBezTo>
                  <a:lnTo>
                    <a:pt x="435" y="138"/>
                  </a:lnTo>
                  <a:close/>
                  <a:moveTo>
                    <a:pt x="415" y="151"/>
                  </a:moveTo>
                  <a:cubicBezTo>
                    <a:pt x="412" y="153"/>
                    <a:pt x="409" y="156"/>
                    <a:pt x="406" y="158"/>
                  </a:cubicBezTo>
                  <a:cubicBezTo>
                    <a:pt x="401" y="151"/>
                    <a:pt x="401" y="151"/>
                    <a:pt x="401" y="151"/>
                  </a:cubicBezTo>
                  <a:cubicBezTo>
                    <a:pt x="404" y="149"/>
                    <a:pt x="407" y="147"/>
                    <a:pt x="410" y="145"/>
                  </a:cubicBezTo>
                  <a:lnTo>
                    <a:pt x="415" y="151"/>
                  </a:lnTo>
                  <a:close/>
                  <a:moveTo>
                    <a:pt x="528" y="15"/>
                  </a:moveTo>
                  <a:cubicBezTo>
                    <a:pt x="521" y="20"/>
                    <a:pt x="521" y="20"/>
                    <a:pt x="521" y="20"/>
                  </a:cubicBezTo>
                  <a:cubicBezTo>
                    <a:pt x="520" y="19"/>
                    <a:pt x="519" y="18"/>
                    <a:pt x="518" y="17"/>
                  </a:cubicBezTo>
                  <a:cubicBezTo>
                    <a:pt x="517" y="16"/>
                    <a:pt x="516" y="15"/>
                    <a:pt x="514" y="14"/>
                  </a:cubicBezTo>
                  <a:cubicBezTo>
                    <a:pt x="518" y="7"/>
                    <a:pt x="518" y="7"/>
                    <a:pt x="518" y="7"/>
                  </a:cubicBezTo>
                  <a:cubicBezTo>
                    <a:pt x="521" y="8"/>
                    <a:pt x="522" y="9"/>
                    <a:pt x="524" y="10"/>
                  </a:cubicBezTo>
                  <a:cubicBezTo>
                    <a:pt x="526" y="12"/>
                    <a:pt x="527" y="13"/>
                    <a:pt x="528" y="15"/>
                  </a:cubicBezTo>
                  <a:close/>
                  <a:moveTo>
                    <a:pt x="395" y="165"/>
                  </a:moveTo>
                  <a:cubicBezTo>
                    <a:pt x="392" y="167"/>
                    <a:pt x="389" y="169"/>
                    <a:pt x="385" y="170"/>
                  </a:cubicBezTo>
                  <a:cubicBezTo>
                    <a:pt x="381" y="163"/>
                    <a:pt x="381" y="163"/>
                    <a:pt x="381" y="163"/>
                  </a:cubicBezTo>
                  <a:cubicBezTo>
                    <a:pt x="384" y="162"/>
                    <a:pt x="387" y="160"/>
                    <a:pt x="390" y="158"/>
                  </a:cubicBezTo>
                  <a:lnTo>
                    <a:pt x="395" y="165"/>
                  </a:lnTo>
                  <a:close/>
                  <a:moveTo>
                    <a:pt x="374" y="177"/>
                  </a:moveTo>
                  <a:cubicBezTo>
                    <a:pt x="371" y="179"/>
                    <a:pt x="368" y="181"/>
                    <a:pt x="365" y="183"/>
                  </a:cubicBezTo>
                  <a:cubicBezTo>
                    <a:pt x="361" y="176"/>
                    <a:pt x="361" y="176"/>
                    <a:pt x="361" y="176"/>
                  </a:cubicBezTo>
                  <a:cubicBezTo>
                    <a:pt x="364" y="174"/>
                    <a:pt x="367" y="172"/>
                    <a:pt x="370" y="170"/>
                  </a:cubicBezTo>
                  <a:lnTo>
                    <a:pt x="374" y="177"/>
                  </a:lnTo>
                  <a:close/>
                  <a:moveTo>
                    <a:pt x="353" y="190"/>
                  </a:moveTo>
                  <a:cubicBezTo>
                    <a:pt x="350" y="191"/>
                    <a:pt x="347" y="193"/>
                    <a:pt x="344" y="195"/>
                  </a:cubicBezTo>
                  <a:cubicBezTo>
                    <a:pt x="340" y="188"/>
                    <a:pt x="340" y="188"/>
                    <a:pt x="340" y="188"/>
                  </a:cubicBezTo>
                  <a:cubicBezTo>
                    <a:pt x="343" y="186"/>
                    <a:pt x="346" y="184"/>
                    <a:pt x="349" y="182"/>
                  </a:cubicBezTo>
                  <a:lnTo>
                    <a:pt x="353" y="190"/>
                  </a:lnTo>
                  <a:close/>
                  <a:moveTo>
                    <a:pt x="503" y="10"/>
                  </a:moveTo>
                  <a:cubicBezTo>
                    <a:pt x="500" y="9"/>
                    <a:pt x="497" y="9"/>
                    <a:pt x="493" y="9"/>
                  </a:cubicBezTo>
                  <a:cubicBezTo>
                    <a:pt x="494" y="0"/>
                    <a:pt x="494" y="0"/>
                    <a:pt x="494" y="0"/>
                  </a:cubicBezTo>
                  <a:cubicBezTo>
                    <a:pt x="498" y="1"/>
                    <a:pt x="502" y="1"/>
                    <a:pt x="505" y="2"/>
                  </a:cubicBezTo>
                  <a:lnTo>
                    <a:pt x="503" y="10"/>
                  </a:lnTo>
                  <a:close/>
                  <a:moveTo>
                    <a:pt x="332" y="201"/>
                  </a:moveTo>
                  <a:cubicBezTo>
                    <a:pt x="329" y="203"/>
                    <a:pt x="326" y="205"/>
                    <a:pt x="323" y="206"/>
                  </a:cubicBezTo>
                  <a:cubicBezTo>
                    <a:pt x="319" y="199"/>
                    <a:pt x="319" y="199"/>
                    <a:pt x="319" y="199"/>
                  </a:cubicBezTo>
                  <a:cubicBezTo>
                    <a:pt x="322" y="197"/>
                    <a:pt x="325" y="196"/>
                    <a:pt x="328" y="194"/>
                  </a:cubicBezTo>
                  <a:lnTo>
                    <a:pt x="332" y="201"/>
                  </a:lnTo>
                  <a:close/>
                  <a:moveTo>
                    <a:pt x="311" y="213"/>
                  </a:moveTo>
                  <a:cubicBezTo>
                    <a:pt x="308" y="214"/>
                    <a:pt x="305" y="216"/>
                    <a:pt x="301" y="218"/>
                  </a:cubicBezTo>
                  <a:cubicBezTo>
                    <a:pt x="297" y="210"/>
                    <a:pt x="297" y="210"/>
                    <a:pt x="297" y="210"/>
                  </a:cubicBezTo>
                  <a:cubicBezTo>
                    <a:pt x="301" y="209"/>
                    <a:pt x="304" y="207"/>
                    <a:pt x="307" y="205"/>
                  </a:cubicBezTo>
                  <a:lnTo>
                    <a:pt x="311" y="213"/>
                  </a:lnTo>
                  <a:close/>
                  <a:moveTo>
                    <a:pt x="289" y="223"/>
                  </a:moveTo>
                  <a:cubicBezTo>
                    <a:pt x="286" y="225"/>
                    <a:pt x="283" y="227"/>
                    <a:pt x="280" y="228"/>
                  </a:cubicBezTo>
                  <a:cubicBezTo>
                    <a:pt x="276" y="221"/>
                    <a:pt x="276" y="221"/>
                    <a:pt x="276" y="221"/>
                  </a:cubicBezTo>
                  <a:cubicBezTo>
                    <a:pt x="279" y="219"/>
                    <a:pt x="283" y="218"/>
                    <a:pt x="286" y="216"/>
                  </a:cubicBezTo>
                  <a:lnTo>
                    <a:pt x="289" y="223"/>
                  </a:lnTo>
                  <a:close/>
                  <a:moveTo>
                    <a:pt x="480" y="8"/>
                  </a:moveTo>
                  <a:cubicBezTo>
                    <a:pt x="477" y="9"/>
                    <a:pt x="473" y="9"/>
                    <a:pt x="470" y="9"/>
                  </a:cubicBezTo>
                  <a:cubicBezTo>
                    <a:pt x="469" y="1"/>
                    <a:pt x="469" y="1"/>
                    <a:pt x="469" y="1"/>
                  </a:cubicBezTo>
                  <a:cubicBezTo>
                    <a:pt x="473" y="1"/>
                    <a:pt x="477" y="0"/>
                    <a:pt x="480" y="0"/>
                  </a:cubicBezTo>
                  <a:lnTo>
                    <a:pt x="480" y="8"/>
                  </a:lnTo>
                  <a:close/>
                  <a:moveTo>
                    <a:pt x="268" y="234"/>
                  </a:moveTo>
                  <a:cubicBezTo>
                    <a:pt x="264" y="235"/>
                    <a:pt x="261" y="237"/>
                    <a:pt x="258" y="238"/>
                  </a:cubicBezTo>
                  <a:cubicBezTo>
                    <a:pt x="254" y="231"/>
                    <a:pt x="254" y="231"/>
                    <a:pt x="254" y="231"/>
                  </a:cubicBezTo>
                  <a:cubicBezTo>
                    <a:pt x="258" y="229"/>
                    <a:pt x="261" y="228"/>
                    <a:pt x="264" y="226"/>
                  </a:cubicBezTo>
                  <a:lnTo>
                    <a:pt x="268" y="234"/>
                  </a:lnTo>
                  <a:close/>
                  <a:moveTo>
                    <a:pt x="457" y="11"/>
                  </a:moveTo>
                  <a:cubicBezTo>
                    <a:pt x="453" y="11"/>
                    <a:pt x="450" y="12"/>
                    <a:pt x="446" y="12"/>
                  </a:cubicBezTo>
                  <a:cubicBezTo>
                    <a:pt x="445" y="4"/>
                    <a:pt x="445" y="4"/>
                    <a:pt x="445" y="4"/>
                  </a:cubicBezTo>
                  <a:cubicBezTo>
                    <a:pt x="449" y="3"/>
                    <a:pt x="452" y="3"/>
                    <a:pt x="456" y="2"/>
                  </a:cubicBezTo>
                  <a:lnTo>
                    <a:pt x="457" y="11"/>
                  </a:lnTo>
                  <a:close/>
                  <a:moveTo>
                    <a:pt x="246" y="244"/>
                  </a:moveTo>
                  <a:cubicBezTo>
                    <a:pt x="242" y="245"/>
                    <a:pt x="239" y="247"/>
                    <a:pt x="236" y="248"/>
                  </a:cubicBezTo>
                  <a:cubicBezTo>
                    <a:pt x="232" y="241"/>
                    <a:pt x="232" y="241"/>
                    <a:pt x="232" y="241"/>
                  </a:cubicBezTo>
                  <a:cubicBezTo>
                    <a:pt x="236" y="239"/>
                    <a:pt x="239" y="238"/>
                    <a:pt x="242" y="236"/>
                  </a:cubicBezTo>
                  <a:lnTo>
                    <a:pt x="246" y="244"/>
                  </a:lnTo>
                  <a:close/>
                  <a:moveTo>
                    <a:pt x="224" y="253"/>
                  </a:moveTo>
                  <a:cubicBezTo>
                    <a:pt x="220" y="255"/>
                    <a:pt x="217" y="256"/>
                    <a:pt x="213" y="257"/>
                  </a:cubicBezTo>
                  <a:cubicBezTo>
                    <a:pt x="210" y="250"/>
                    <a:pt x="210" y="250"/>
                    <a:pt x="210" y="250"/>
                  </a:cubicBezTo>
                  <a:cubicBezTo>
                    <a:pt x="214" y="248"/>
                    <a:pt x="217" y="247"/>
                    <a:pt x="220" y="246"/>
                  </a:cubicBezTo>
                  <a:lnTo>
                    <a:pt x="224" y="253"/>
                  </a:lnTo>
                  <a:close/>
                  <a:moveTo>
                    <a:pt x="434" y="15"/>
                  </a:moveTo>
                  <a:cubicBezTo>
                    <a:pt x="430" y="15"/>
                    <a:pt x="427" y="16"/>
                    <a:pt x="423" y="17"/>
                  </a:cubicBezTo>
                  <a:cubicBezTo>
                    <a:pt x="421" y="9"/>
                    <a:pt x="421" y="9"/>
                    <a:pt x="421" y="9"/>
                  </a:cubicBezTo>
                  <a:cubicBezTo>
                    <a:pt x="425" y="8"/>
                    <a:pt x="428" y="7"/>
                    <a:pt x="432" y="7"/>
                  </a:cubicBezTo>
                  <a:lnTo>
                    <a:pt x="434" y="15"/>
                  </a:lnTo>
                  <a:close/>
                  <a:moveTo>
                    <a:pt x="201" y="262"/>
                  </a:moveTo>
                  <a:cubicBezTo>
                    <a:pt x="198" y="264"/>
                    <a:pt x="194" y="265"/>
                    <a:pt x="191" y="266"/>
                  </a:cubicBezTo>
                  <a:cubicBezTo>
                    <a:pt x="188" y="258"/>
                    <a:pt x="188" y="258"/>
                    <a:pt x="188" y="258"/>
                  </a:cubicBezTo>
                  <a:cubicBezTo>
                    <a:pt x="191" y="257"/>
                    <a:pt x="195" y="256"/>
                    <a:pt x="198" y="254"/>
                  </a:cubicBezTo>
                  <a:lnTo>
                    <a:pt x="201" y="262"/>
                  </a:lnTo>
                  <a:close/>
                  <a:moveTo>
                    <a:pt x="410" y="20"/>
                  </a:moveTo>
                  <a:cubicBezTo>
                    <a:pt x="407" y="21"/>
                    <a:pt x="403" y="22"/>
                    <a:pt x="400" y="23"/>
                  </a:cubicBezTo>
                  <a:cubicBezTo>
                    <a:pt x="398" y="15"/>
                    <a:pt x="398" y="15"/>
                    <a:pt x="398" y="15"/>
                  </a:cubicBezTo>
                  <a:cubicBezTo>
                    <a:pt x="401" y="14"/>
                    <a:pt x="405" y="13"/>
                    <a:pt x="408" y="12"/>
                  </a:cubicBezTo>
                  <a:lnTo>
                    <a:pt x="410" y="20"/>
                  </a:lnTo>
                  <a:close/>
                  <a:moveTo>
                    <a:pt x="178" y="271"/>
                  </a:moveTo>
                  <a:cubicBezTo>
                    <a:pt x="175" y="272"/>
                    <a:pt x="171" y="273"/>
                    <a:pt x="168" y="274"/>
                  </a:cubicBezTo>
                  <a:cubicBezTo>
                    <a:pt x="165" y="266"/>
                    <a:pt x="165" y="266"/>
                    <a:pt x="165" y="266"/>
                  </a:cubicBezTo>
                  <a:cubicBezTo>
                    <a:pt x="169" y="265"/>
                    <a:pt x="172" y="264"/>
                    <a:pt x="176" y="263"/>
                  </a:cubicBezTo>
                  <a:lnTo>
                    <a:pt x="178" y="271"/>
                  </a:lnTo>
                  <a:close/>
                  <a:moveTo>
                    <a:pt x="387" y="27"/>
                  </a:moveTo>
                  <a:cubicBezTo>
                    <a:pt x="384" y="28"/>
                    <a:pt x="381" y="29"/>
                    <a:pt x="377" y="30"/>
                  </a:cubicBezTo>
                  <a:cubicBezTo>
                    <a:pt x="375" y="22"/>
                    <a:pt x="375" y="22"/>
                    <a:pt x="375" y="22"/>
                  </a:cubicBezTo>
                  <a:cubicBezTo>
                    <a:pt x="378" y="21"/>
                    <a:pt x="382" y="20"/>
                    <a:pt x="385" y="19"/>
                  </a:cubicBezTo>
                  <a:lnTo>
                    <a:pt x="387" y="27"/>
                  </a:lnTo>
                  <a:close/>
                  <a:moveTo>
                    <a:pt x="156" y="278"/>
                  </a:moveTo>
                  <a:cubicBezTo>
                    <a:pt x="152" y="279"/>
                    <a:pt x="149" y="281"/>
                    <a:pt x="145" y="282"/>
                  </a:cubicBezTo>
                  <a:cubicBezTo>
                    <a:pt x="143" y="274"/>
                    <a:pt x="143" y="274"/>
                    <a:pt x="143" y="274"/>
                  </a:cubicBezTo>
                  <a:cubicBezTo>
                    <a:pt x="146" y="273"/>
                    <a:pt x="150" y="272"/>
                    <a:pt x="153" y="270"/>
                  </a:cubicBezTo>
                  <a:lnTo>
                    <a:pt x="156" y="278"/>
                  </a:lnTo>
                  <a:close/>
                  <a:moveTo>
                    <a:pt x="132" y="285"/>
                  </a:moveTo>
                  <a:cubicBezTo>
                    <a:pt x="129" y="286"/>
                    <a:pt x="125" y="287"/>
                    <a:pt x="122" y="288"/>
                  </a:cubicBezTo>
                  <a:cubicBezTo>
                    <a:pt x="120" y="280"/>
                    <a:pt x="120" y="280"/>
                    <a:pt x="120" y="280"/>
                  </a:cubicBezTo>
                  <a:cubicBezTo>
                    <a:pt x="123" y="279"/>
                    <a:pt x="127" y="278"/>
                    <a:pt x="130" y="277"/>
                  </a:cubicBezTo>
                  <a:lnTo>
                    <a:pt x="132" y="285"/>
                  </a:lnTo>
                  <a:close/>
                  <a:moveTo>
                    <a:pt x="109" y="291"/>
                  </a:moveTo>
                  <a:cubicBezTo>
                    <a:pt x="105" y="292"/>
                    <a:pt x="102" y="293"/>
                    <a:pt x="98" y="294"/>
                  </a:cubicBezTo>
                  <a:cubicBezTo>
                    <a:pt x="97" y="286"/>
                    <a:pt x="97" y="286"/>
                    <a:pt x="97" y="286"/>
                  </a:cubicBezTo>
                  <a:cubicBezTo>
                    <a:pt x="100" y="285"/>
                    <a:pt x="103" y="284"/>
                    <a:pt x="107" y="283"/>
                  </a:cubicBezTo>
                  <a:lnTo>
                    <a:pt x="109" y="291"/>
                  </a:lnTo>
                  <a:close/>
                  <a:moveTo>
                    <a:pt x="85" y="296"/>
                  </a:moveTo>
                  <a:cubicBezTo>
                    <a:pt x="81" y="297"/>
                    <a:pt x="78" y="297"/>
                    <a:pt x="74" y="298"/>
                  </a:cubicBezTo>
                  <a:cubicBezTo>
                    <a:pt x="73" y="290"/>
                    <a:pt x="73" y="290"/>
                    <a:pt x="73" y="290"/>
                  </a:cubicBezTo>
                  <a:cubicBezTo>
                    <a:pt x="77" y="289"/>
                    <a:pt x="80" y="289"/>
                    <a:pt x="84" y="288"/>
                  </a:cubicBezTo>
                  <a:lnTo>
                    <a:pt x="85" y="296"/>
                  </a:lnTo>
                  <a:close/>
                  <a:moveTo>
                    <a:pt x="61" y="299"/>
                  </a:moveTo>
                  <a:cubicBezTo>
                    <a:pt x="57" y="300"/>
                    <a:pt x="53" y="300"/>
                    <a:pt x="50" y="300"/>
                  </a:cubicBezTo>
                  <a:cubicBezTo>
                    <a:pt x="50" y="292"/>
                    <a:pt x="50" y="292"/>
                    <a:pt x="50" y="292"/>
                  </a:cubicBezTo>
                  <a:cubicBezTo>
                    <a:pt x="53" y="292"/>
                    <a:pt x="57" y="291"/>
                    <a:pt x="60" y="291"/>
                  </a:cubicBezTo>
                  <a:lnTo>
                    <a:pt x="61" y="299"/>
                  </a:lnTo>
                  <a:close/>
                  <a:moveTo>
                    <a:pt x="36" y="300"/>
                  </a:moveTo>
                  <a:cubicBezTo>
                    <a:pt x="32" y="299"/>
                    <a:pt x="28" y="299"/>
                    <a:pt x="25" y="298"/>
                  </a:cubicBezTo>
                  <a:cubicBezTo>
                    <a:pt x="27" y="290"/>
                    <a:pt x="27" y="290"/>
                    <a:pt x="27" y="290"/>
                  </a:cubicBezTo>
                  <a:cubicBezTo>
                    <a:pt x="30" y="291"/>
                    <a:pt x="33" y="291"/>
                    <a:pt x="37" y="291"/>
                  </a:cubicBezTo>
                  <a:lnTo>
                    <a:pt x="36" y="300"/>
                  </a:lnTo>
                  <a:close/>
                  <a:moveTo>
                    <a:pt x="12" y="293"/>
                  </a:moveTo>
                  <a:cubicBezTo>
                    <a:pt x="10" y="292"/>
                    <a:pt x="9" y="291"/>
                    <a:pt x="8" y="290"/>
                  </a:cubicBezTo>
                  <a:cubicBezTo>
                    <a:pt x="5" y="288"/>
                    <a:pt x="4" y="286"/>
                    <a:pt x="3" y="283"/>
                  </a:cubicBezTo>
                  <a:cubicBezTo>
                    <a:pt x="10" y="279"/>
                    <a:pt x="10" y="279"/>
                    <a:pt x="10" y="279"/>
                  </a:cubicBezTo>
                  <a:cubicBezTo>
                    <a:pt x="11" y="281"/>
                    <a:pt x="12" y="282"/>
                    <a:pt x="13" y="284"/>
                  </a:cubicBezTo>
                  <a:cubicBezTo>
                    <a:pt x="14" y="284"/>
                    <a:pt x="15" y="285"/>
                    <a:pt x="16" y="286"/>
                  </a:cubicBezTo>
                  <a:lnTo>
                    <a:pt x="12" y="293"/>
                  </a:lnTo>
                  <a:close/>
                  <a:moveTo>
                    <a:pt x="112" y="163"/>
                  </a:moveTo>
                  <a:cubicBezTo>
                    <a:pt x="109" y="165"/>
                    <a:pt x="106" y="167"/>
                    <a:pt x="103" y="169"/>
                  </a:cubicBezTo>
                  <a:cubicBezTo>
                    <a:pt x="99" y="162"/>
                    <a:pt x="99" y="162"/>
                    <a:pt x="99" y="162"/>
                  </a:cubicBezTo>
                  <a:cubicBezTo>
                    <a:pt x="102" y="160"/>
                    <a:pt x="105" y="158"/>
                    <a:pt x="108" y="156"/>
                  </a:cubicBezTo>
                  <a:lnTo>
                    <a:pt x="112" y="163"/>
                  </a:lnTo>
                  <a:close/>
                  <a:moveTo>
                    <a:pt x="93" y="177"/>
                  </a:moveTo>
                  <a:cubicBezTo>
                    <a:pt x="90" y="179"/>
                    <a:pt x="87" y="181"/>
                    <a:pt x="84" y="183"/>
                  </a:cubicBezTo>
                  <a:cubicBezTo>
                    <a:pt x="79" y="177"/>
                    <a:pt x="79" y="177"/>
                    <a:pt x="79" y="177"/>
                  </a:cubicBezTo>
                  <a:cubicBezTo>
                    <a:pt x="82" y="174"/>
                    <a:pt x="85" y="172"/>
                    <a:pt x="88" y="170"/>
                  </a:cubicBezTo>
                  <a:lnTo>
                    <a:pt x="93" y="177"/>
                  </a:lnTo>
                  <a:close/>
                  <a:moveTo>
                    <a:pt x="8" y="269"/>
                  </a:moveTo>
                  <a:cubicBezTo>
                    <a:pt x="0" y="268"/>
                    <a:pt x="0" y="268"/>
                    <a:pt x="0" y="268"/>
                  </a:cubicBezTo>
                  <a:cubicBezTo>
                    <a:pt x="0" y="265"/>
                    <a:pt x="2" y="261"/>
                    <a:pt x="3" y="257"/>
                  </a:cubicBezTo>
                  <a:cubicBezTo>
                    <a:pt x="11" y="260"/>
                    <a:pt x="11" y="260"/>
                    <a:pt x="11" y="260"/>
                  </a:cubicBezTo>
                  <a:cubicBezTo>
                    <a:pt x="10" y="263"/>
                    <a:pt x="9" y="266"/>
                    <a:pt x="8" y="269"/>
                  </a:cubicBezTo>
                  <a:close/>
                  <a:moveTo>
                    <a:pt x="74" y="191"/>
                  </a:moveTo>
                  <a:cubicBezTo>
                    <a:pt x="71" y="193"/>
                    <a:pt x="68" y="196"/>
                    <a:pt x="66" y="198"/>
                  </a:cubicBezTo>
                  <a:cubicBezTo>
                    <a:pt x="60" y="192"/>
                    <a:pt x="60" y="192"/>
                    <a:pt x="60" y="192"/>
                  </a:cubicBezTo>
                  <a:cubicBezTo>
                    <a:pt x="63" y="189"/>
                    <a:pt x="66" y="187"/>
                    <a:pt x="69" y="185"/>
                  </a:cubicBezTo>
                  <a:lnTo>
                    <a:pt x="74" y="191"/>
                  </a:lnTo>
                  <a:close/>
                  <a:moveTo>
                    <a:pt x="56" y="206"/>
                  </a:moveTo>
                  <a:cubicBezTo>
                    <a:pt x="53" y="209"/>
                    <a:pt x="50" y="211"/>
                    <a:pt x="48" y="214"/>
                  </a:cubicBezTo>
                  <a:cubicBezTo>
                    <a:pt x="42" y="208"/>
                    <a:pt x="42" y="208"/>
                    <a:pt x="42" y="208"/>
                  </a:cubicBezTo>
                  <a:cubicBezTo>
                    <a:pt x="45" y="205"/>
                    <a:pt x="47" y="203"/>
                    <a:pt x="50" y="200"/>
                  </a:cubicBezTo>
                  <a:lnTo>
                    <a:pt x="56" y="206"/>
                  </a:lnTo>
                  <a:close/>
                  <a:moveTo>
                    <a:pt x="17" y="249"/>
                  </a:moveTo>
                  <a:cubicBezTo>
                    <a:pt x="10" y="245"/>
                    <a:pt x="10" y="245"/>
                    <a:pt x="10" y="245"/>
                  </a:cubicBezTo>
                  <a:cubicBezTo>
                    <a:pt x="12" y="242"/>
                    <a:pt x="14" y="239"/>
                    <a:pt x="16" y="235"/>
                  </a:cubicBezTo>
                  <a:cubicBezTo>
                    <a:pt x="23" y="240"/>
                    <a:pt x="23" y="240"/>
                    <a:pt x="23" y="240"/>
                  </a:cubicBezTo>
                  <a:cubicBezTo>
                    <a:pt x="21" y="243"/>
                    <a:pt x="19" y="246"/>
                    <a:pt x="17" y="249"/>
                  </a:cubicBezTo>
                  <a:close/>
                  <a:moveTo>
                    <a:pt x="39" y="223"/>
                  </a:moveTo>
                  <a:cubicBezTo>
                    <a:pt x="36" y="225"/>
                    <a:pt x="34" y="228"/>
                    <a:pt x="31" y="231"/>
                  </a:cubicBezTo>
                  <a:cubicBezTo>
                    <a:pt x="25" y="225"/>
                    <a:pt x="25" y="225"/>
                    <a:pt x="25" y="225"/>
                  </a:cubicBezTo>
                  <a:cubicBezTo>
                    <a:pt x="27" y="223"/>
                    <a:pt x="30" y="220"/>
                    <a:pt x="33" y="217"/>
                  </a:cubicBezTo>
                  <a:lnTo>
                    <a:pt x="39" y="223"/>
                  </a:lnTo>
                  <a:close/>
                </a:path>
              </a:pathLst>
            </a:custGeom>
            <a:solidFill>
              <a:srgbClr val="0C22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89" name="任意多边形: 形状 1288">
              <a:extLst>
                <a:ext uri="{FF2B5EF4-FFF2-40B4-BE49-F238E27FC236}">
                  <a16:creationId xmlns:a16="http://schemas.microsoft.com/office/drawing/2014/main" id="{02661290-AA0D-B74F-47C5-46BD15A46E6A}"/>
                </a:ext>
              </a:extLst>
            </p:cNvPr>
            <p:cNvSpPr>
              <a:spLocks/>
            </p:cNvSpPr>
            <p:nvPr/>
          </p:nvSpPr>
          <p:spPr bwMode="auto">
            <a:xfrm>
              <a:off x="1419495" y="1893737"/>
              <a:ext cx="15868" cy="19474"/>
            </a:xfrm>
            <a:custGeom>
              <a:avLst/>
              <a:gdLst>
                <a:gd name="T0" fmla="*/ 8 w 8"/>
                <a:gd name="T1" fmla="*/ 8 h 10"/>
                <a:gd name="T2" fmla="*/ 2 w 8"/>
                <a:gd name="T3" fmla="*/ 10 h 10"/>
                <a:gd name="T4" fmla="*/ 0 w 8"/>
                <a:gd name="T5" fmla="*/ 2 h 10"/>
                <a:gd name="T6" fmla="*/ 5 w 8"/>
                <a:gd name="T7" fmla="*/ 0 h 10"/>
                <a:gd name="T8" fmla="*/ 8 w 8"/>
                <a:gd name="T9" fmla="*/ 8 h 10"/>
              </a:gdLst>
              <a:ahLst/>
              <a:cxnLst>
                <a:cxn ang="0">
                  <a:pos x="T0" y="T1"/>
                </a:cxn>
                <a:cxn ang="0">
                  <a:pos x="T2" y="T3"/>
                </a:cxn>
                <a:cxn ang="0">
                  <a:pos x="T4" y="T5"/>
                </a:cxn>
                <a:cxn ang="0">
                  <a:pos x="T6" y="T7"/>
                </a:cxn>
                <a:cxn ang="0">
                  <a:pos x="T8" y="T9"/>
                </a:cxn>
              </a:cxnLst>
              <a:rect l="0" t="0" r="r" b="b"/>
              <a:pathLst>
                <a:path w="8" h="10">
                  <a:moveTo>
                    <a:pt x="8" y="8"/>
                  </a:moveTo>
                  <a:cubicBezTo>
                    <a:pt x="6" y="9"/>
                    <a:pt x="4" y="9"/>
                    <a:pt x="2" y="10"/>
                  </a:cubicBezTo>
                  <a:cubicBezTo>
                    <a:pt x="0" y="2"/>
                    <a:pt x="0" y="2"/>
                    <a:pt x="0" y="2"/>
                  </a:cubicBezTo>
                  <a:cubicBezTo>
                    <a:pt x="1" y="2"/>
                    <a:pt x="3" y="1"/>
                    <a:pt x="5" y="0"/>
                  </a:cubicBezTo>
                  <a:lnTo>
                    <a:pt x="8" y="8"/>
                  </a:lnTo>
                  <a:close/>
                </a:path>
              </a:pathLst>
            </a:custGeom>
            <a:solidFill>
              <a:srgbClr val="0C22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90" name="任意多边形: 形状 1289">
              <a:extLst>
                <a:ext uri="{FF2B5EF4-FFF2-40B4-BE49-F238E27FC236}">
                  <a16:creationId xmlns:a16="http://schemas.microsoft.com/office/drawing/2014/main" id="{7070C1C6-3F94-35D5-5E37-A860BA6BBDD4}"/>
                </a:ext>
              </a:extLst>
            </p:cNvPr>
            <p:cNvSpPr>
              <a:spLocks/>
            </p:cNvSpPr>
            <p:nvPr/>
          </p:nvSpPr>
          <p:spPr bwMode="auto">
            <a:xfrm>
              <a:off x="1568072" y="1816563"/>
              <a:ext cx="62749" cy="88714"/>
            </a:xfrm>
            <a:custGeom>
              <a:avLst/>
              <a:gdLst>
                <a:gd name="T0" fmla="*/ 0 w 87"/>
                <a:gd name="T1" fmla="*/ 0 h 123"/>
                <a:gd name="T2" fmla="*/ 87 w 87"/>
                <a:gd name="T3" fmla="*/ 55 h 123"/>
                <a:gd name="T4" fmla="*/ 0 w 87"/>
                <a:gd name="T5" fmla="*/ 123 h 123"/>
                <a:gd name="T6" fmla="*/ 0 w 87"/>
                <a:gd name="T7" fmla="*/ 0 h 123"/>
              </a:gdLst>
              <a:ahLst/>
              <a:cxnLst>
                <a:cxn ang="0">
                  <a:pos x="T0" y="T1"/>
                </a:cxn>
                <a:cxn ang="0">
                  <a:pos x="T2" y="T3"/>
                </a:cxn>
                <a:cxn ang="0">
                  <a:pos x="T4" y="T5"/>
                </a:cxn>
                <a:cxn ang="0">
                  <a:pos x="T6" y="T7"/>
                </a:cxn>
              </a:cxnLst>
              <a:rect l="0" t="0" r="r" b="b"/>
              <a:pathLst>
                <a:path w="87" h="123">
                  <a:moveTo>
                    <a:pt x="0" y="0"/>
                  </a:moveTo>
                  <a:lnTo>
                    <a:pt x="87" y="55"/>
                  </a:lnTo>
                  <a:lnTo>
                    <a:pt x="0" y="123"/>
                  </a:lnTo>
                  <a:lnTo>
                    <a:pt x="0" y="0"/>
                  </a:lnTo>
                  <a:close/>
                </a:path>
              </a:pathLst>
            </a:custGeom>
            <a:solidFill>
              <a:srgbClr val="0C22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91" name="任意多边形: 形状 1290">
              <a:extLst>
                <a:ext uri="{FF2B5EF4-FFF2-40B4-BE49-F238E27FC236}">
                  <a16:creationId xmlns:a16="http://schemas.microsoft.com/office/drawing/2014/main" id="{914178B4-01F2-CE38-A6E8-53796646D586}"/>
                </a:ext>
              </a:extLst>
            </p:cNvPr>
            <p:cNvSpPr>
              <a:spLocks/>
            </p:cNvSpPr>
            <p:nvPr/>
          </p:nvSpPr>
          <p:spPr bwMode="auto">
            <a:xfrm>
              <a:off x="869180" y="2369041"/>
              <a:ext cx="64913" cy="88714"/>
            </a:xfrm>
            <a:custGeom>
              <a:avLst/>
              <a:gdLst>
                <a:gd name="T0" fmla="*/ 90 w 90"/>
                <a:gd name="T1" fmla="*/ 123 h 123"/>
                <a:gd name="T2" fmla="*/ 0 w 90"/>
                <a:gd name="T3" fmla="*/ 71 h 123"/>
                <a:gd name="T4" fmla="*/ 85 w 90"/>
                <a:gd name="T5" fmla="*/ 0 h 123"/>
                <a:gd name="T6" fmla="*/ 90 w 90"/>
                <a:gd name="T7" fmla="*/ 123 h 123"/>
              </a:gdLst>
              <a:ahLst/>
              <a:cxnLst>
                <a:cxn ang="0">
                  <a:pos x="T0" y="T1"/>
                </a:cxn>
                <a:cxn ang="0">
                  <a:pos x="T2" y="T3"/>
                </a:cxn>
                <a:cxn ang="0">
                  <a:pos x="T4" y="T5"/>
                </a:cxn>
                <a:cxn ang="0">
                  <a:pos x="T6" y="T7"/>
                </a:cxn>
              </a:cxnLst>
              <a:rect l="0" t="0" r="r" b="b"/>
              <a:pathLst>
                <a:path w="90" h="123">
                  <a:moveTo>
                    <a:pt x="90" y="123"/>
                  </a:moveTo>
                  <a:lnTo>
                    <a:pt x="0" y="71"/>
                  </a:lnTo>
                  <a:lnTo>
                    <a:pt x="85" y="0"/>
                  </a:lnTo>
                  <a:lnTo>
                    <a:pt x="90" y="123"/>
                  </a:lnTo>
                  <a:close/>
                </a:path>
              </a:pathLst>
            </a:custGeom>
            <a:solidFill>
              <a:srgbClr val="0C22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1294" name="文本框 1293">
            <a:extLst>
              <a:ext uri="{FF2B5EF4-FFF2-40B4-BE49-F238E27FC236}">
                <a16:creationId xmlns:a16="http://schemas.microsoft.com/office/drawing/2014/main" id="{5A53B46C-735A-5848-B19C-1CF6DA4EFA9C}"/>
              </a:ext>
            </a:extLst>
          </p:cNvPr>
          <p:cNvSpPr txBox="1"/>
          <p:nvPr userDrawn="1"/>
        </p:nvSpPr>
        <p:spPr>
          <a:xfrm>
            <a:off x="215539" y="4158887"/>
            <a:ext cx="4322318" cy="830997"/>
          </a:xfrm>
          <a:prstGeom prst="rect">
            <a:avLst/>
          </a:prstGeom>
          <a:noFill/>
        </p:spPr>
        <p:txBody>
          <a:bodyPr wrap="square">
            <a:spAutoFit/>
          </a:bodyPr>
          <a:lstStyle/>
          <a:p>
            <a:pPr algn="just"/>
            <a:r>
              <a:rPr lang="zh-CN" altLang="en-US" sz="1200" dirty="0">
                <a:solidFill>
                  <a:schemeClr val="tx2"/>
                </a:solidFill>
                <a:latin typeface="Times New Roman" panose="02020603050405020304" pitchFamily="18" charset="0"/>
                <a:ea typeface="黑体" panose="02010609060101010101" pitchFamily="49" charset="-122"/>
                <a:cs typeface="Times New Roman" panose="02020603050405020304" pitchFamily="18" charset="0"/>
              </a:rPr>
              <a:t>本项目是在                    指导下，由团队成员独立研究所取得的真实成果。除参赛作品中已注明引用的内容外，不涉及任何其他个人或集体已经发表或撰写的作品成果，不存在抄袭他人作品等侵犯任何第三方享有的知识产权或其他权利的违法行为。</a:t>
            </a:r>
          </a:p>
        </p:txBody>
      </p:sp>
      <p:sp>
        <p:nvSpPr>
          <p:cNvPr id="1295" name="文本框 1294">
            <a:extLst>
              <a:ext uri="{FF2B5EF4-FFF2-40B4-BE49-F238E27FC236}">
                <a16:creationId xmlns:a16="http://schemas.microsoft.com/office/drawing/2014/main" id="{583DBD7A-8893-C0AD-4FB8-41E87C1F4E65}"/>
              </a:ext>
            </a:extLst>
          </p:cNvPr>
          <p:cNvSpPr txBox="1"/>
          <p:nvPr userDrawn="1"/>
        </p:nvSpPr>
        <p:spPr>
          <a:xfrm>
            <a:off x="1396866" y="3715393"/>
            <a:ext cx="1930183" cy="375159"/>
          </a:xfrm>
          <a:prstGeom prst="rect">
            <a:avLst/>
          </a:prstGeom>
          <a:noFill/>
        </p:spPr>
        <p:txBody>
          <a:bodyPr wrap="square" lIns="91440" tIns="45720" rIns="91440" bIns="45720" rtlCol="0" anchor="b" anchorCtr="0">
            <a:normAutofit/>
          </a:bodyPr>
          <a:lstStyle/>
          <a:p>
            <a:pPr algn="l" defTabSz="457200" rtl="0" eaLnBrk="0" fontAlgn="base" hangingPunct="0">
              <a:spcBef>
                <a:spcPct val="0"/>
              </a:spcBef>
              <a:spcAft>
                <a:spcPct val="0"/>
              </a:spcAft>
            </a:pPr>
            <a:r>
              <a:rPr lang="zh-CN" altLang="en-US" b="1" kern="1200"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rPr>
              <a:t>项目原创性声明</a:t>
            </a:r>
          </a:p>
        </p:txBody>
      </p:sp>
      <p:sp>
        <p:nvSpPr>
          <p:cNvPr id="1297" name="矩形 1296">
            <a:extLst>
              <a:ext uri="{FF2B5EF4-FFF2-40B4-BE49-F238E27FC236}">
                <a16:creationId xmlns:a16="http://schemas.microsoft.com/office/drawing/2014/main" id="{A820F8B2-C7B9-7A3C-5EC4-EB3091E24A95}"/>
              </a:ext>
            </a:extLst>
          </p:cNvPr>
          <p:cNvSpPr>
            <a:spLocks/>
          </p:cNvSpPr>
          <p:nvPr userDrawn="1"/>
        </p:nvSpPr>
        <p:spPr>
          <a:xfrm>
            <a:off x="4615363" y="3647057"/>
            <a:ext cx="5106840" cy="1395347"/>
          </a:xfrm>
          <a:prstGeom prst="rect">
            <a:avLst/>
          </a:prstGeom>
          <a:solidFill>
            <a:srgbClr val="FEF6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grpSp>
        <p:nvGrpSpPr>
          <p:cNvPr id="1313" name="组合 1312">
            <a:extLst>
              <a:ext uri="{FF2B5EF4-FFF2-40B4-BE49-F238E27FC236}">
                <a16:creationId xmlns:a16="http://schemas.microsoft.com/office/drawing/2014/main" id="{06238750-2D8C-D80E-C310-9D6B3CA3F9FB}"/>
              </a:ext>
            </a:extLst>
          </p:cNvPr>
          <p:cNvGrpSpPr/>
          <p:nvPr userDrawn="1"/>
        </p:nvGrpSpPr>
        <p:grpSpPr>
          <a:xfrm>
            <a:off x="4782415" y="3721695"/>
            <a:ext cx="336527" cy="310586"/>
            <a:chOff x="6777727" y="5484950"/>
            <a:chExt cx="336527" cy="310586"/>
          </a:xfrm>
        </p:grpSpPr>
        <p:sp>
          <p:nvSpPr>
            <p:cNvPr id="1301" name="任意多边形: 形状 1300">
              <a:extLst>
                <a:ext uri="{FF2B5EF4-FFF2-40B4-BE49-F238E27FC236}">
                  <a16:creationId xmlns:a16="http://schemas.microsoft.com/office/drawing/2014/main" id="{B31F275A-B9BC-7FD5-5903-F63C3A2B4F84}"/>
                </a:ext>
              </a:extLst>
            </p:cNvPr>
            <p:cNvSpPr>
              <a:spLocks/>
            </p:cNvSpPr>
            <p:nvPr userDrawn="1"/>
          </p:nvSpPr>
          <p:spPr bwMode="auto">
            <a:xfrm>
              <a:off x="6829965" y="5486016"/>
              <a:ext cx="151384" cy="202556"/>
            </a:xfrm>
            <a:custGeom>
              <a:avLst/>
              <a:gdLst>
                <a:gd name="T0" fmla="*/ 163 w 163"/>
                <a:gd name="T1" fmla="*/ 111 h 218"/>
                <a:gd name="T2" fmla="*/ 0 w 163"/>
                <a:gd name="T3" fmla="*/ 108 h 218"/>
                <a:gd name="T4" fmla="*/ 163 w 163"/>
                <a:gd name="T5" fmla="*/ 111 h 218"/>
              </a:gdLst>
              <a:ahLst/>
              <a:cxnLst>
                <a:cxn ang="0">
                  <a:pos x="T0" y="T1"/>
                </a:cxn>
                <a:cxn ang="0">
                  <a:pos x="T2" y="T3"/>
                </a:cxn>
                <a:cxn ang="0">
                  <a:pos x="T4" y="T5"/>
                </a:cxn>
              </a:cxnLst>
              <a:rect l="0" t="0" r="r" b="b"/>
              <a:pathLst>
                <a:path w="163" h="218">
                  <a:moveTo>
                    <a:pt x="163" y="111"/>
                  </a:moveTo>
                  <a:cubicBezTo>
                    <a:pt x="160" y="218"/>
                    <a:pt x="0" y="215"/>
                    <a:pt x="0" y="108"/>
                  </a:cubicBezTo>
                  <a:cubicBezTo>
                    <a:pt x="3" y="0"/>
                    <a:pt x="163" y="3"/>
                    <a:pt x="163" y="111"/>
                  </a:cubicBezTo>
                  <a:close/>
                </a:path>
              </a:pathLst>
            </a:custGeom>
            <a:solidFill>
              <a:srgbClr val="A2CC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02" name="任意多边形: 形状 1301">
              <a:extLst>
                <a:ext uri="{FF2B5EF4-FFF2-40B4-BE49-F238E27FC236}">
                  <a16:creationId xmlns:a16="http://schemas.microsoft.com/office/drawing/2014/main" id="{6120576B-A81E-4A59-F60F-BD8BE91EA1C3}"/>
                </a:ext>
              </a:extLst>
            </p:cNvPr>
            <p:cNvSpPr>
              <a:spLocks/>
            </p:cNvSpPr>
            <p:nvPr userDrawn="1"/>
          </p:nvSpPr>
          <p:spPr bwMode="auto">
            <a:xfrm>
              <a:off x="6946168" y="5623541"/>
              <a:ext cx="84576" cy="86353"/>
            </a:xfrm>
            <a:custGeom>
              <a:avLst/>
              <a:gdLst>
                <a:gd name="T0" fmla="*/ 178 w 238"/>
                <a:gd name="T1" fmla="*/ 243 h 243"/>
                <a:gd name="T2" fmla="*/ 238 w 238"/>
                <a:gd name="T3" fmla="*/ 183 h 243"/>
                <a:gd name="T4" fmla="*/ 60 w 238"/>
                <a:gd name="T5" fmla="*/ 0 h 243"/>
                <a:gd name="T6" fmla="*/ 0 w 238"/>
                <a:gd name="T7" fmla="*/ 60 h 243"/>
                <a:gd name="T8" fmla="*/ 178 w 238"/>
                <a:gd name="T9" fmla="*/ 243 h 243"/>
              </a:gdLst>
              <a:ahLst/>
              <a:cxnLst>
                <a:cxn ang="0">
                  <a:pos x="T0" y="T1"/>
                </a:cxn>
                <a:cxn ang="0">
                  <a:pos x="T2" y="T3"/>
                </a:cxn>
                <a:cxn ang="0">
                  <a:pos x="T4" y="T5"/>
                </a:cxn>
                <a:cxn ang="0">
                  <a:pos x="T6" y="T7"/>
                </a:cxn>
                <a:cxn ang="0">
                  <a:pos x="T8" y="T9"/>
                </a:cxn>
              </a:cxnLst>
              <a:rect l="0" t="0" r="r" b="b"/>
              <a:pathLst>
                <a:path w="238" h="243">
                  <a:moveTo>
                    <a:pt x="178" y="243"/>
                  </a:moveTo>
                  <a:lnTo>
                    <a:pt x="238" y="183"/>
                  </a:lnTo>
                  <a:lnTo>
                    <a:pt x="60" y="0"/>
                  </a:lnTo>
                  <a:lnTo>
                    <a:pt x="0" y="60"/>
                  </a:lnTo>
                  <a:lnTo>
                    <a:pt x="178" y="243"/>
                  </a:lnTo>
                  <a:close/>
                </a:path>
              </a:pathLst>
            </a:custGeom>
            <a:solidFill>
              <a:srgbClr val="D9E2E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03" name="任意多边形: 形状 1302">
              <a:extLst>
                <a:ext uri="{FF2B5EF4-FFF2-40B4-BE49-F238E27FC236}">
                  <a16:creationId xmlns:a16="http://schemas.microsoft.com/office/drawing/2014/main" id="{6C020FD8-C82A-ED98-FC41-03C548F230FB}"/>
                </a:ext>
              </a:extLst>
            </p:cNvPr>
            <p:cNvSpPr>
              <a:spLocks noEditPoints="1"/>
            </p:cNvSpPr>
            <p:nvPr userDrawn="1"/>
          </p:nvSpPr>
          <p:spPr bwMode="auto">
            <a:xfrm>
              <a:off x="6941548" y="5618921"/>
              <a:ext cx="95592" cy="94526"/>
            </a:xfrm>
            <a:custGeom>
              <a:avLst/>
              <a:gdLst>
                <a:gd name="T0" fmla="*/ 73 w 103"/>
                <a:gd name="T1" fmla="*/ 102 h 102"/>
                <a:gd name="T2" fmla="*/ 69 w 103"/>
                <a:gd name="T3" fmla="*/ 101 h 102"/>
                <a:gd name="T4" fmla="*/ 1 w 103"/>
                <a:gd name="T5" fmla="*/ 31 h 102"/>
                <a:gd name="T6" fmla="*/ 2 w 103"/>
                <a:gd name="T7" fmla="*/ 24 h 102"/>
                <a:gd name="T8" fmla="*/ 25 w 103"/>
                <a:gd name="T9" fmla="*/ 1 h 102"/>
                <a:gd name="T10" fmla="*/ 32 w 103"/>
                <a:gd name="T11" fmla="*/ 2 h 102"/>
                <a:gd name="T12" fmla="*/ 100 w 103"/>
                <a:gd name="T13" fmla="*/ 72 h 102"/>
                <a:gd name="T14" fmla="*/ 101 w 103"/>
                <a:gd name="T15" fmla="*/ 75 h 102"/>
                <a:gd name="T16" fmla="*/ 76 w 103"/>
                <a:gd name="T17" fmla="*/ 101 h 102"/>
                <a:gd name="T18" fmla="*/ 73 w 103"/>
                <a:gd name="T19" fmla="*/ 102 h 102"/>
                <a:gd name="T20" fmla="*/ 11 w 103"/>
                <a:gd name="T21" fmla="*/ 28 h 102"/>
                <a:gd name="T22" fmla="*/ 73 w 103"/>
                <a:gd name="T23" fmla="*/ 92 h 102"/>
                <a:gd name="T24" fmla="*/ 90 w 103"/>
                <a:gd name="T25" fmla="*/ 75 h 102"/>
                <a:gd name="T26" fmla="*/ 28 w 103"/>
                <a:gd name="T27" fmla="*/ 11 h 102"/>
                <a:gd name="T28" fmla="*/ 11 w 103"/>
                <a:gd name="T29" fmla="*/ 2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3" h="102">
                  <a:moveTo>
                    <a:pt x="73" y="102"/>
                  </a:moveTo>
                  <a:cubicBezTo>
                    <a:pt x="72" y="102"/>
                    <a:pt x="70" y="102"/>
                    <a:pt x="69" y="101"/>
                  </a:cubicBezTo>
                  <a:cubicBezTo>
                    <a:pt x="1" y="31"/>
                    <a:pt x="1" y="31"/>
                    <a:pt x="1" y="31"/>
                  </a:cubicBezTo>
                  <a:cubicBezTo>
                    <a:pt x="0" y="29"/>
                    <a:pt x="0" y="26"/>
                    <a:pt x="2" y="24"/>
                  </a:cubicBezTo>
                  <a:cubicBezTo>
                    <a:pt x="25" y="1"/>
                    <a:pt x="25" y="1"/>
                    <a:pt x="25" y="1"/>
                  </a:cubicBezTo>
                  <a:cubicBezTo>
                    <a:pt x="27" y="0"/>
                    <a:pt x="30" y="0"/>
                    <a:pt x="32" y="2"/>
                  </a:cubicBezTo>
                  <a:cubicBezTo>
                    <a:pt x="100" y="72"/>
                    <a:pt x="100" y="72"/>
                    <a:pt x="100" y="72"/>
                  </a:cubicBezTo>
                  <a:cubicBezTo>
                    <a:pt x="100" y="73"/>
                    <a:pt x="101" y="74"/>
                    <a:pt x="101" y="75"/>
                  </a:cubicBezTo>
                  <a:cubicBezTo>
                    <a:pt x="103" y="77"/>
                    <a:pt x="77" y="100"/>
                    <a:pt x="76" y="101"/>
                  </a:cubicBezTo>
                  <a:cubicBezTo>
                    <a:pt x="75" y="102"/>
                    <a:pt x="74" y="102"/>
                    <a:pt x="73" y="102"/>
                  </a:cubicBezTo>
                  <a:close/>
                  <a:moveTo>
                    <a:pt x="11" y="28"/>
                  </a:moveTo>
                  <a:cubicBezTo>
                    <a:pt x="73" y="92"/>
                    <a:pt x="73" y="92"/>
                    <a:pt x="73" y="92"/>
                  </a:cubicBezTo>
                  <a:cubicBezTo>
                    <a:pt x="90" y="75"/>
                    <a:pt x="90" y="75"/>
                    <a:pt x="90" y="75"/>
                  </a:cubicBezTo>
                  <a:cubicBezTo>
                    <a:pt x="28" y="11"/>
                    <a:pt x="28" y="11"/>
                    <a:pt x="28" y="11"/>
                  </a:cubicBezTo>
                  <a:lnTo>
                    <a:pt x="11" y="28"/>
                  </a:lnTo>
                  <a:close/>
                </a:path>
              </a:pathLst>
            </a:custGeom>
            <a:solidFill>
              <a:srgbClr val="2C16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04" name="任意多边形: 形状 1303">
              <a:extLst>
                <a:ext uri="{FF2B5EF4-FFF2-40B4-BE49-F238E27FC236}">
                  <a16:creationId xmlns:a16="http://schemas.microsoft.com/office/drawing/2014/main" id="{B6797369-EA8E-E176-6435-A50BCF7E17D7}"/>
                </a:ext>
              </a:extLst>
            </p:cNvPr>
            <p:cNvSpPr>
              <a:spLocks/>
            </p:cNvSpPr>
            <p:nvPr userDrawn="1"/>
          </p:nvSpPr>
          <p:spPr bwMode="auto">
            <a:xfrm>
              <a:off x="6985258" y="5664407"/>
              <a:ext cx="127219" cy="128996"/>
            </a:xfrm>
            <a:custGeom>
              <a:avLst/>
              <a:gdLst>
                <a:gd name="T0" fmla="*/ 126 w 137"/>
                <a:gd name="T1" fmla="*/ 129 h 139"/>
                <a:gd name="T2" fmla="*/ 126 w 137"/>
                <a:gd name="T3" fmla="*/ 129 h 139"/>
                <a:gd name="T4" fmla="*/ 127 w 137"/>
                <a:gd name="T5" fmla="*/ 91 h 139"/>
                <a:gd name="T6" fmla="*/ 39 w 137"/>
                <a:gd name="T7" fmla="*/ 0 h 139"/>
                <a:gd name="T8" fmla="*/ 0 w 137"/>
                <a:gd name="T9" fmla="*/ 38 h 139"/>
                <a:gd name="T10" fmla="*/ 88 w 137"/>
                <a:gd name="T11" fmla="*/ 128 h 139"/>
                <a:gd name="T12" fmla="*/ 126 w 137"/>
                <a:gd name="T13" fmla="*/ 129 h 139"/>
              </a:gdLst>
              <a:ahLst/>
              <a:cxnLst>
                <a:cxn ang="0">
                  <a:pos x="T0" y="T1"/>
                </a:cxn>
                <a:cxn ang="0">
                  <a:pos x="T2" y="T3"/>
                </a:cxn>
                <a:cxn ang="0">
                  <a:pos x="T4" y="T5"/>
                </a:cxn>
                <a:cxn ang="0">
                  <a:pos x="T6" y="T7"/>
                </a:cxn>
                <a:cxn ang="0">
                  <a:pos x="T8" y="T9"/>
                </a:cxn>
                <a:cxn ang="0">
                  <a:pos x="T10" y="T11"/>
                </a:cxn>
                <a:cxn ang="0">
                  <a:pos x="T12" y="T13"/>
                </a:cxn>
              </a:cxnLst>
              <a:rect l="0" t="0" r="r" b="b"/>
              <a:pathLst>
                <a:path w="137" h="139">
                  <a:moveTo>
                    <a:pt x="126" y="129"/>
                  </a:moveTo>
                  <a:cubicBezTo>
                    <a:pt x="126" y="129"/>
                    <a:pt x="126" y="129"/>
                    <a:pt x="126" y="129"/>
                  </a:cubicBezTo>
                  <a:cubicBezTo>
                    <a:pt x="137" y="118"/>
                    <a:pt x="137" y="101"/>
                    <a:pt x="127" y="91"/>
                  </a:cubicBezTo>
                  <a:cubicBezTo>
                    <a:pt x="39" y="0"/>
                    <a:pt x="39" y="0"/>
                    <a:pt x="39" y="0"/>
                  </a:cubicBezTo>
                  <a:cubicBezTo>
                    <a:pt x="0" y="38"/>
                    <a:pt x="0" y="38"/>
                    <a:pt x="0" y="38"/>
                  </a:cubicBezTo>
                  <a:cubicBezTo>
                    <a:pt x="88" y="128"/>
                    <a:pt x="88" y="128"/>
                    <a:pt x="88" y="128"/>
                  </a:cubicBezTo>
                  <a:cubicBezTo>
                    <a:pt x="98" y="139"/>
                    <a:pt x="115" y="139"/>
                    <a:pt x="126" y="129"/>
                  </a:cubicBezTo>
                  <a:close/>
                </a:path>
              </a:pathLst>
            </a:custGeom>
            <a:solidFill>
              <a:srgbClr val="6B778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05" name="任意多边形: 形状 1304">
              <a:extLst>
                <a:ext uri="{FF2B5EF4-FFF2-40B4-BE49-F238E27FC236}">
                  <a16:creationId xmlns:a16="http://schemas.microsoft.com/office/drawing/2014/main" id="{67EF605C-7B99-5ACA-5644-606D3DECF3E2}"/>
                </a:ext>
              </a:extLst>
            </p:cNvPr>
            <p:cNvSpPr>
              <a:spLocks/>
            </p:cNvSpPr>
            <p:nvPr userDrawn="1"/>
          </p:nvSpPr>
          <p:spPr bwMode="auto">
            <a:xfrm>
              <a:off x="6985258" y="5688572"/>
              <a:ext cx="123666" cy="104832"/>
            </a:xfrm>
            <a:custGeom>
              <a:avLst/>
              <a:gdLst>
                <a:gd name="T0" fmla="*/ 13 w 133"/>
                <a:gd name="T1" fmla="*/ 0 h 113"/>
                <a:gd name="T2" fmla="*/ 98 w 133"/>
                <a:gd name="T3" fmla="*/ 87 h 113"/>
                <a:gd name="T4" fmla="*/ 133 w 133"/>
                <a:gd name="T5" fmla="*/ 90 h 113"/>
                <a:gd name="T6" fmla="*/ 126 w 133"/>
                <a:gd name="T7" fmla="*/ 103 h 113"/>
                <a:gd name="T8" fmla="*/ 126 w 133"/>
                <a:gd name="T9" fmla="*/ 103 h 113"/>
                <a:gd name="T10" fmla="*/ 88 w 133"/>
                <a:gd name="T11" fmla="*/ 102 h 113"/>
                <a:gd name="T12" fmla="*/ 0 w 133"/>
                <a:gd name="T13" fmla="*/ 12 h 113"/>
                <a:gd name="T14" fmla="*/ 13 w 133"/>
                <a:gd name="T15" fmla="*/ 0 h 1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 h="113">
                  <a:moveTo>
                    <a:pt x="13" y="0"/>
                  </a:moveTo>
                  <a:cubicBezTo>
                    <a:pt x="98" y="87"/>
                    <a:pt x="98" y="87"/>
                    <a:pt x="98" y="87"/>
                  </a:cubicBezTo>
                  <a:cubicBezTo>
                    <a:pt x="107" y="97"/>
                    <a:pt x="123" y="98"/>
                    <a:pt x="133" y="90"/>
                  </a:cubicBezTo>
                  <a:cubicBezTo>
                    <a:pt x="132" y="95"/>
                    <a:pt x="130" y="99"/>
                    <a:pt x="126" y="103"/>
                  </a:cubicBezTo>
                  <a:cubicBezTo>
                    <a:pt x="126" y="103"/>
                    <a:pt x="126" y="103"/>
                    <a:pt x="126" y="103"/>
                  </a:cubicBezTo>
                  <a:cubicBezTo>
                    <a:pt x="115" y="113"/>
                    <a:pt x="98" y="113"/>
                    <a:pt x="88" y="102"/>
                  </a:cubicBezTo>
                  <a:cubicBezTo>
                    <a:pt x="0" y="12"/>
                    <a:pt x="0" y="12"/>
                    <a:pt x="0" y="12"/>
                  </a:cubicBezTo>
                  <a:lnTo>
                    <a:pt x="13" y="0"/>
                  </a:lnTo>
                  <a:close/>
                </a:path>
              </a:pathLst>
            </a:custGeom>
            <a:solidFill>
              <a:srgbClr val="3142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06" name="任意多边形: 形状 1305">
              <a:extLst>
                <a:ext uri="{FF2B5EF4-FFF2-40B4-BE49-F238E27FC236}">
                  <a16:creationId xmlns:a16="http://schemas.microsoft.com/office/drawing/2014/main" id="{FEFBD1F2-5D5F-68C4-FFDF-A72CA5737625}"/>
                </a:ext>
              </a:extLst>
            </p:cNvPr>
            <p:cNvSpPr>
              <a:spLocks noEditPoints="1"/>
            </p:cNvSpPr>
            <p:nvPr userDrawn="1"/>
          </p:nvSpPr>
          <p:spPr bwMode="auto">
            <a:xfrm>
              <a:off x="6980638" y="5659788"/>
              <a:ext cx="133616" cy="135748"/>
            </a:xfrm>
            <a:custGeom>
              <a:avLst/>
              <a:gdLst>
                <a:gd name="T0" fmla="*/ 112 w 144"/>
                <a:gd name="T1" fmla="*/ 146 h 146"/>
                <a:gd name="T2" fmla="*/ 90 w 144"/>
                <a:gd name="T3" fmla="*/ 136 h 146"/>
                <a:gd name="T4" fmla="*/ 2 w 144"/>
                <a:gd name="T5" fmla="*/ 46 h 146"/>
                <a:gd name="T6" fmla="*/ 2 w 144"/>
                <a:gd name="T7" fmla="*/ 40 h 146"/>
                <a:gd name="T8" fmla="*/ 41 w 144"/>
                <a:gd name="T9" fmla="*/ 2 h 146"/>
                <a:gd name="T10" fmla="*/ 47 w 144"/>
                <a:gd name="T11" fmla="*/ 2 h 146"/>
                <a:gd name="T12" fmla="*/ 135 w 144"/>
                <a:gd name="T13" fmla="*/ 93 h 146"/>
                <a:gd name="T14" fmla="*/ 144 w 144"/>
                <a:gd name="T15" fmla="*/ 115 h 146"/>
                <a:gd name="T16" fmla="*/ 112 w 144"/>
                <a:gd name="T17" fmla="*/ 146 h 146"/>
                <a:gd name="T18" fmla="*/ 12 w 144"/>
                <a:gd name="T19" fmla="*/ 43 h 146"/>
                <a:gd name="T20" fmla="*/ 96 w 144"/>
                <a:gd name="T21" fmla="*/ 130 h 146"/>
                <a:gd name="T22" fmla="*/ 128 w 144"/>
                <a:gd name="T23" fmla="*/ 131 h 146"/>
                <a:gd name="T24" fmla="*/ 128 w 144"/>
                <a:gd name="T25" fmla="*/ 131 h 146"/>
                <a:gd name="T26" fmla="*/ 128 w 144"/>
                <a:gd name="T27" fmla="*/ 99 h 146"/>
                <a:gd name="T28" fmla="*/ 44 w 144"/>
                <a:gd name="T29" fmla="*/ 12 h 146"/>
                <a:gd name="T30" fmla="*/ 12 w 144"/>
                <a:gd name="T31" fmla="*/ 4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4" h="146">
                  <a:moveTo>
                    <a:pt x="112" y="146"/>
                  </a:moveTo>
                  <a:cubicBezTo>
                    <a:pt x="104" y="146"/>
                    <a:pt x="96" y="143"/>
                    <a:pt x="90" y="136"/>
                  </a:cubicBezTo>
                  <a:cubicBezTo>
                    <a:pt x="2" y="46"/>
                    <a:pt x="2" y="46"/>
                    <a:pt x="2" y="46"/>
                  </a:cubicBezTo>
                  <a:cubicBezTo>
                    <a:pt x="0" y="44"/>
                    <a:pt x="0" y="41"/>
                    <a:pt x="2" y="40"/>
                  </a:cubicBezTo>
                  <a:cubicBezTo>
                    <a:pt x="41" y="2"/>
                    <a:pt x="41" y="2"/>
                    <a:pt x="41" y="2"/>
                  </a:cubicBezTo>
                  <a:cubicBezTo>
                    <a:pt x="43" y="0"/>
                    <a:pt x="46" y="0"/>
                    <a:pt x="47" y="2"/>
                  </a:cubicBezTo>
                  <a:cubicBezTo>
                    <a:pt x="135" y="93"/>
                    <a:pt x="135" y="93"/>
                    <a:pt x="135" y="93"/>
                  </a:cubicBezTo>
                  <a:cubicBezTo>
                    <a:pt x="141" y="99"/>
                    <a:pt x="144" y="107"/>
                    <a:pt x="144" y="115"/>
                  </a:cubicBezTo>
                  <a:cubicBezTo>
                    <a:pt x="144" y="132"/>
                    <a:pt x="128" y="146"/>
                    <a:pt x="112" y="146"/>
                  </a:cubicBezTo>
                  <a:close/>
                  <a:moveTo>
                    <a:pt x="12" y="43"/>
                  </a:moveTo>
                  <a:cubicBezTo>
                    <a:pt x="96" y="130"/>
                    <a:pt x="96" y="130"/>
                    <a:pt x="96" y="130"/>
                  </a:cubicBezTo>
                  <a:cubicBezTo>
                    <a:pt x="105" y="139"/>
                    <a:pt x="119" y="139"/>
                    <a:pt x="128" y="131"/>
                  </a:cubicBezTo>
                  <a:cubicBezTo>
                    <a:pt x="128" y="131"/>
                    <a:pt x="128" y="131"/>
                    <a:pt x="128" y="131"/>
                  </a:cubicBezTo>
                  <a:cubicBezTo>
                    <a:pt x="137" y="122"/>
                    <a:pt x="137" y="107"/>
                    <a:pt x="128" y="99"/>
                  </a:cubicBezTo>
                  <a:cubicBezTo>
                    <a:pt x="44" y="12"/>
                    <a:pt x="44" y="12"/>
                    <a:pt x="44" y="12"/>
                  </a:cubicBezTo>
                  <a:lnTo>
                    <a:pt x="12" y="43"/>
                  </a:lnTo>
                  <a:close/>
                </a:path>
              </a:pathLst>
            </a:custGeom>
            <a:solidFill>
              <a:srgbClr val="2C16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07" name="任意多边形: 形状 1306">
              <a:extLst>
                <a:ext uri="{FF2B5EF4-FFF2-40B4-BE49-F238E27FC236}">
                  <a16:creationId xmlns:a16="http://schemas.microsoft.com/office/drawing/2014/main" id="{EEB51BB8-D3FD-49E6-940D-6D6AA7078D59}"/>
                </a:ext>
              </a:extLst>
            </p:cNvPr>
            <p:cNvSpPr>
              <a:spLocks noEditPoints="1"/>
            </p:cNvSpPr>
            <p:nvPr userDrawn="1"/>
          </p:nvSpPr>
          <p:spPr bwMode="auto">
            <a:xfrm>
              <a:off x="6781636" y="5488504"/>
              <a:ext cx="259414" cy="195449"/>
            </a:xfrm>
            <a:custGeom>
              <a:avLst/>
              <a:gdLst>
                <a:gd name="T0" fmla="*/ 138 w 279"/>
                <a:gd name="T1" fmla="*/ 210 h 210"/>
                <a:gd name="T2" fmla="*/ 141 w 279"/>
                <a:gd name="T3" fmla="*/ 0 h 210"/>
                <a:gd name="T4" fmla="*/ 138 w 279"/>
                <a:gd name="T5" fmla="*/ 210 h 210"/>
                <a:gd name="T6" fmla="*/ 141 w 279"/>
                <a:gd name="T7" fmla="*/ 35 h 210"/>
                <a:gd name="T8" fmla="*/ 138 w 279"/>
                <a:gd name="T9" fmla="*/ 176 h 210"/>
                <a:gd name="T10" fmla="*/ 141 w 279"/>
                <a:gd name="T11" fmla="*/ 35 h 210"/>
              </a:gdLst>
              <a:ahLst/>
              <a:cxnLst>
                <a:cxn ang="0">
                  <a:pos x="T0" y="T1"/>
                </a:cxn>
                <a:cxn ang="0">
                  <a:pos x="T2" y="T3"/>
                </a:cxn>
                <a:cxn ang="0">
                  <a:pos x="T4" y="T5"/>
                </a:cxn>
                <a:cxn ang="0">
                  <a:pos x="T6" y="T7"/>
                </a:cxn>
                <a:cxn ang="0">
                  <a:pos x="T8" y="T9"/>
                </a:cxn>
                <a:cxn ang="0">
                  <a:pos x="T10" y="T11"/>
                </a:cxn>
              </a:cxnLst>
              <a:rect l="0" t="0" r="r" b="b"/>
              <a:pathLst>
                <a:path w="279" h="210">
                  <a:moveTo>
                    <a:pt x="138" y="210"/>
                  </a:moveTo>
                  <a:cubicBezTo>
                    <a:pt x="0" y="206"/>
                    <a:pt x="3" y="1"/>
                    <a:pt x="141" y="0"/>
                  </a:cubicBezTo>
                  <a:cubicBezTo>
                    <a:pt x="279" y="5"/>
                    <a:pt x="276" y="210"/>
                    <a:pt x="138" y="210"/>
                  </a:cubicBezTo>
                  <a:close/>
                  <a:moveTo>
                    <a:pt x="141" y="35"/>
                  </a:moveTo>
                  <a:cubicBezTo>
                    <a:pt x="48" y="35"/>
                    <a:pt x="46" y="172"/>
                    <a:pt x="138" y="176"/>
                  </a:cubicBezTo>
                  <a:cubicBezTo>
                    <a:pt x="231" y="175"/>
                    <a:pt x="233" y="38"/>
                    <a:pt x="141" y="35"/>
                  </a:cubicBezTo>
                  <a:close/>
                </a:path>
              </a:pathLst>
            </a:custGeom>
            <a:solidFill>
              <a:srgbClr val="818A9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08" name="任意多边形: 形状 1307">
              <a:extLst>
                <a:ext uri="{FF2B5EF4-FFF2-40B4-BE49-F238E27FC236}">
                  <a16:creationId xmlns:a16="http://schemas.microsoft.com/office/drawing/2014/main" id="{C44AFB6F-AE93-BDFE-2A4C-4933F3C8798D}"/>
                </a:ext>
              </a:extLst>
            </p:cNvPr>
            <p:cNvSpPr>
              <a:spLocks/>
            </p:cNvSpPr>
            <p:nvPr userDrawn="1"/>
          </p:nvSpPr>
          <p:spPr bwMode="auto">
            <a:xfrm>
              <a:off x="6788032" y="5534345"/>
              <a:ext cx="227076" cy="158847"/>
            </a:xfrm>
            <a:custGeom>
              <a:avLst/>
              <a:gdLst>
                <a:gd name="T0" fmla="*/ 203 w 244"/>
                <a:gd name="T1" fmla="*/ 57 h 171"/>
                <a:gd name="T2" fmla="*/ 70 w 244"/>
                <a:gd name="T3" fmla="*/ 25 h 171"/>
                <a:gd name="T4" fmla="*/ 44 w 244"/>
                <a:gd name="T5" fmla="*/ 0 h 171"/>
                <a:gd name="T6" fmla="*/ 131 w 244"/>
                <a:gd name="T7" fmla="*/ 161 h 171"/>
                <a:gd name="T8" fmla="*/ 237 w 244"/>
                <a:gd name="T9" fmla="*/ 46 h 171"/>
                <a:gd name="T10" fmla="*/ 203 w 244"/>
                <a:gd name="T11" fmla="*/ 53 h 171"/>
                <a:gd name="T12" fmla="*/ 203 w 244"/>
                <a:gd name="T13" fmla="*/ 57 h 171"/>
              </a:gdLst>
              <a:ahLst/>
              <a:cxnLst>
                <a:cxn ang="0">
                  <a:pos x="T0" y="T1"/>
                </a:cxn>
                <a:cxn ang="0">
                  <a:pos x="T2" y="T3"/>
                </a:cxn>
                <a:cxn ang="0">
                  <a:pos x="T4" y="T5"/>
                </a:cxn>
                <a:cxn ang="0">
                  <a:pos x="T6" y="T7"/>
                </a:cxn>
                <a:cxn ang="0">
                  <a:pos x="T8" y="T9"/>
                </a:cxn>
                <a:cxn ang="0">
                  <a:pos x="T10" y="T11"/>
                </a:cxn>
                <a:cxn ang="0">
                  <a:pos x="T12" y="T13"/>
                </a:cxn>
              </a:cxnLst>
              <a:rect l="0" t="0" r="r" b="b"/>
              <a:pathLst>
                <a:path w="244" h="171">
                  <a:moveTo>
                    <a:pt x="203" y="57"/>
                  </a:moveTo>
                  <a:cubicBezTo>
                    <a:pt x="194" y="171"/>
                    <a:pt x="26" y="130"/>
                    <a:pt x="70" y="25"/>
                  </a:cubicBezTo>
                  <a:cubicBezTo>
                    <a:pt x="60" y="18"/>
                    <a:pt x="51" y="10"/>
                    <a:pt x="44" y="0"/>
                  </a:cubicBezTo>
                  <a:cubicBezTo>
                    <a:pt x="0" y="66"/>
                    <a:pt x="51" y="162"/>
                    <a:pt x="131" y="161"/>
                  </a:cubicBezTo>
                  <a:cubicBezTo>
                    <a:pt x="193" y="163"/>
                    <a:pt x="244" y="108"/>
                    <a:pt x="237" y="46"/>
                  </a:cubicBezTo>
                  <a:cubicBezTo>
                    <a:pt x="226" y="49"/>
                    <a:pt x="214" y="52"/>
                    <a:pt x="203" y="53"/>
                  </a:cubicBezTo>
                  <a:cubicBezTo>
                    <a:pt x="203" y="55"/>
                    <a:pt x="203" y="56"/>
                    <a:pt x="203" y="57"/>
                  </a:cubicBezTo>
                  <a:close/>
                </a:path>
              </a:pathLst>
            </a:custGeom>
            <a:solidFill>
              <a:srgbClr val="606B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09" name="任意多边形: 形状 1308">
              <a:extLst>
                <a:ext uri="{FF2B5EF4-FFF2-40B4-BE49-F238E27FC236}">
                  <a16:creationId xmlns:a16="http://schemas.microsoft.com/office/drawing/2014/main" id="{8E0D7610-7A2A-B659-F462-9D5D3182EA5B}"/>
                </a:ext>
              </a:extLst>
            </p:cNvPr>
            <p:cNvSpPr>
              <a:spLocks noEditPoints="1"/>
            </p:cNvSpPr>
            <p:nvPr userDrawn="1"/>
          </p:nvSpPr>
          <p:spPr bwMode="auto">
            <a:xfrm>
              <a:off x="6777727" y="5484950"/>
              <a:ext cx="267942" cy="203622"/>
            </a:xfrm>
            <a:custGeom>
              <a:avLst/>
              <a:gdLst>
                <a:gd name="T0" fmla="*/ 144 w 288"/>
                <a:gd name="T1" fmla="*/ 219 h 219"/>
                <a:gd name="T2" fmla="*/ 144 w 288"/>
                <a:gd name="T3" fmla="*/ 0 h 219"/>
                <a:gd name="T4" fmla="*/ 144 w 288"/>
                <a:gd name="T5" fmla="*/ 219 h 219"/>
                <a:gd name="T6" fmla="*/ 144 w 288"/>
                <a:gd name="T7" fmla="*/ 9 h 219"/>
                <a:gd name="T8" fmla="*/ 144 w 288"/>
                <a:gd name="T9" fmla="*/ 210 h 219"/>
                <a:gd name="T10" fmla="*/ 144 w 288"/>
                <a:gd name="T11" fmla="*/ 9 h 219"/>
                <a:gd name="T12" fmla="*/ 144 w 288"/>
                <a:gd name="T13" fmla="*/ 184 h 219"/>
                <a:gd name="T14" fmla="*/ 145 w 288"/>
                <a:gd name="T15" fmla="*/ 35 h 219"/>
                <a:gd name="T16" fmla="*/ 144 w 288"/>
                <a:gd name="T17" fmla="*/ 184 h 219"/>
                <a:gd name="T18" fmla="*/ 144 w 288"/>
                <a:gd name="T19" fmla="*/ 44 h 219"/>
                <a:gd name="T20" fmla="*/ 78 w 288"/>
                <a:gd name="T21" fmla="*/ 108 h 219"/>
                <a:gd name="T22" fmla="*/ 189 w 288"/>
                <a:gd name="T23" fmla="*/ 157 h 219"/>
                <a:gd name="T24" fmla="*/ 144 w 288"/>
                <a:gd name="T25" fmla="*/ 44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8" h="219">
                  <a:moveTo>
                    <a:pt x="144" y="219"/>
                  </a:moveTo>
                  <a:cubicBezTo>
                    <a:pt x="0" y="216"/>
                    <a:pt x="0" y="2"/>
                    <a:pt x="144" y="0"/>
                  </a:cubicBezTo>
                  <a:cubicBezTo>
                    <a:pt x="288" y="2"/>
                    <a:pt x="287" y="216"/>
                    <a:pt x="144" y="219"/>
                  </a:cubicBezTo>
                  <a:close/>
                  <a:moveTo>
                    <a:pt x="144" y="9"/>
                  </a:moveTo>
                  <a:cubicBezTo>
                    <a:pt x="12" y="11"/>
                    <a:pt x="12" y="207"/>
                    <a:pt x="144" y="210"/>
                  </a:cubicBezTo>
                  <a:cubicBezTo>
                    <a:pt x="276" y="207"/>
                    <a:pt x="276" y="11"/>
                    <a:pt x="144" y="9"/>
                  </a:cubicBezTo>
                  <a:close/>
                  <a:moveTo>
                    <a:pt x="144" y="184"/>
                  </a:moveTo>
                  <a:cubicBezTo>
                    <a:pt x="45" y="182"/>
                    <a:pt x="46" y="35"/>
                    <a:pt x="145" y="35"/>
                  </a:cubicBezTo>
                  <a:cubicBezTo>
                    <a:pt x="243" y="39"/>
                    <a:pt x="242" y="181"/>
                    <a:pt x="144" y="184"/>
                  </a:cubicBezTo>
                  <a:close/>
                  <a:moveTo>
                    <a:pt x="144" y="44"/>
                  </a:moveTo>
                  <a:cubicBezTo>
                    <a:pt x="108" y="44"/>
                    <a:pt x="78" y="72"/>
                    <a:pt x="78" y="108"/>
                  </a:cubicBezTo>
                  <a:cubicBezTo>
                    <a:pt x="75" y="165"/>
                    <a:pt x="150" y="197"/>
                    <a:pt x="189" y="157"/>
                  </a:cubicBezTo>
                  <a:cubicBezTo>
                    <a:pt x="232" y="117"/>
                    <a:pt x="201" y="42"/>
                    <a:pt x="144" y="44"/>
                  </a:cubicBezTo>
                  <a:close/>
                </a:path>
              </a:pathLst>
            </a:custGeom>
            <a:solidFill>
              <a:srgbClr val="2C16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10" name="任意多边形: 形状 1309">
              <a:extLst>
                <a:ext uri="{FF2B5EF4-FFF2-40B4-BE49-F238E27FC236}">
                  <a16:creationId xmlns:a16="http://schemas.microsoft.com/office/drawing/2014/main" id="{DA7578EE-61CC-A454-C1F3-D64390FBA993}"/>
                </a:ext>
              </a:extLst>
            </p:cNvPr>
            <p:cNvSpPr>
              <a:spLocks/>
            </p:cNvSpPr>
            <p:nvPr userDrawn="1"/>
          </p:nvSpPr>
          <p:spPr bwMode="auto">
            <a:xfrm>
              <a:off x="6858749" y="5570592"/>
              <a:ext cx="54015" cy="65742"/>
            </a:xfrm>
            <a:custGeom>
              <a:avLst/>
              <a:gdLst>
                <a:gd name="T0" fmla="*/ 52 w 58"/>
                <a:gd name="T1" fmla="*/ 58 h 71"/>
                <a:gd name="T2" fmla="*/ 14 w 58"/>
                <a:gd name="T3" fmla="*/ 10 h 71"/>
                <a:gd name="T4" fmla="*/ 0 w 58"/>
                <a:gd name="T5" fmla="*/ 10 h 71"/>
                <a:gd name="T6" fmla="*/ 48 w 58"/>
                <a:gd name="T7" fmla="*/ 70 h 71"/>
                <a:gd name="T8" fmla="*/ 52 w 58"/>
                <a:gd name="T9" fmla="*/ 58 h 71"/>
              </a:gdLst>
              <a:ahLst/>
              <a:cxnLst>
                <a:cxn ang="0">
                  <a:pos x="T0" y="T1"/>
                </a:cxn>
                <a:cxn ang="0">
                  <a:pos x="T2" y="T3"/>
                </a:cxn>
                <a:cxn ang="0">
                  <a:pos x="T4" y="T5"/>
                </a:cxn>
                <a:cxn ang="0">
                  <a:pos x="T6" y="T7"/>
                </a:cxn>
                <a:cxn ang="0">
                  <a:pos x="T8" y="T9"/>
                </a:cxn>
              </a:cxnLst>
              <a:rect l="0" t="0" r="r" b="b"/>
              <a:pathLst>
                <a:path w="58" h="71">
                  <a:moveTo>
                    <a:pt x="52" y="58"/>
                  </a:moveTo>
                  <a:cubicBezTo>
                    <a:pt x="32" y="47"/>
                    <a:pt x="17" y="34"/>
                    <a:pt x="14" y="10"/>
                  </a:cubicBezTo>
                  <a:cubicBezTo>
                    <a:pt x="13" y="1"/>
                    <a:pt x="0" y="0"/>
                    <a:pt x="0" y="10"/>
                  </a:cubicBezTo>
                  <a:cubicBezTo>
                    <a:pt x="0" y="37"/>
                    <a:pt x="20" y="67"/>
                    <a:pt x="48" y="70"/>
                  </a:cubicBezTo>
                  <a:cubicBezTo>
                    <a:pt x="55" y="71"/>
                    <a:pt x="58" y="61"/>
                    <a:pt x="52" y="58"/>
                  </a:cubicBezTo>
                  <a:close/>
                </a:path>
              </a:pathLst>
            </a:custGeom>
            <a:solidFill>
              <a:srgbClr val="F1F7F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11" name="任意多边形: 形状 1310">
              <a:extLst>
                <a:ext uri="{FF2B5EF4-FFF2-40B4-BE49-F238E27FC236}">
                  <a16:creationId xmlns:a16="http://schemas.microsoft.com/office/drawing/2014/main" id="{DAB16CDA-A435-5039-782F-F7A996B273C9}"/>
                </a:ext>
              </a:extLst>
            </p:cNvPr>
            <p:cNvSpPr>
              <a:spLocks/>
            </p:cNvSpPr>
            <p:nvPr userDrawn="1"/>
          </p:nvSpPr>
          <p:spPr bwMode="auto">
            <a:xfrm>
              <a:off x="6918095" y="5537899"/>
              <a:ext cx="38379" cy="47263"/>
            </a:xfrm>
            <a:custGeom>
              <a:avLst/>
              <a:gdLst>
                <a:gd name="T0" fmla="*/ 4 w 41"/>
                <a:gd name="T1" fmla="*/ 10 h 51"/>
                <a:gd name="T2" fmla="*/ 31 w 41"/>
                <a:gd name="T3" fmla="*/ 44 h 51"/>
                <a:gd name="T4" fmla="*/ 41 w 41"/>
                <a:gd name="T5" fmla="*/ 44 h 51"/>
                <a:gd name="T6" fmla="*/ 6 w 41"/>
                <a:gd name="T7" fmla="*/ 1 h 51"/>
                <a:gd name="T8" fmla="*/ 4 w 41"/>
                <a:gd name="T9" fmla="*/ 10 h 51"/>
              </a:gdLst>
              <a:ahLst/>
              <a:cxnLst>
                <a:cxn ang="0">
                  <a:pos x="T0" y="T1"/>
                </a:cxn>
                <a:cxn ang="0">
                  <a:pos x="T2" y="T3"/>
                </a:cxn>
                <a:cxn ang="0">
                  <a:pos x="T4" y="T5"/>
                </a:cxn>
                <a:cxn ang="0">
                  <a:pos x="T6" y="T7"/>
                </a:cxn>
                <a:cxn ang="0">
                  <a:pos x="T8" y="T9"/>
                </a:cxn>
              </a:cxnLst>
              <a:rect l="0" t="0" r="r" b="b"/>
              <a:pathLst>
                <a:path w="41" h="51">
                  <a:moveTo>
                    <a:pt x="4" y="10"/>
                  </a:moveTo>
                  <a:cubicBezTo>
                    <a:pt x="18" y="17"/>
                    <a:pt x="29" y="27"/>
                    <a:pt x="31" y="44"/>
                  </a:cubicBezTo>
                  <a:cubicBezTo>
                    <a:pt x="32" y="50"/>
                    <a:pt x="41" y="51"/>
                    <a:pt x="41" y="44"/>
                  </a:cubicBezTo>
                  <a:cubicBezTo>
                    <a:pt x="41" y="25"/>
                    <a:pt x="26" y="3"/>
                    <a:pt x="6" y="1"/>
                  </a:cubicBezTo>
                  <a:cubicBezTo>
                    <a:pt x="1" y="0"/>
                    <a:pt x="0" y="8"/>
                    <a:pt x="4" y="10"/>
                  </a:cubicBezTo>
                  <a:close/>
                </a:path>
              </a:pathLst>
            </a:custGeom>
            <a:solidFill>
              <a:srgbClr val="F1F7F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12" name="任意多边形: 形状 1311">
              <a:extLst>
                <a:ext uri="{FF2B5EF4-FFF2-40B4-BE49-F238E27FC236}">
                  <a16:creationId xmlns:a16="http://schemas.microsoft.com/office/drawing/2014/main" id="{61756F06-93C1-1A2F-F565-4494E0EBEB3D}"/>
                </a:ext>
              </a:extLst>
            </p:cNvPr>
            <p:cNvSpPr>
              <a:spLocks/>
            </p:cNvSpPr>
            <p:nvPr userDrawn="1"/>
          </p:nvSpPr>
          <p:spPr bwMode="auto">
            <a:xfrm>
              <a:off x="6912764" y="5493123"/>
              <a:ext cx="42643" cy="26297"/>
            </a:xfrm>
            <a:custGeom>
              <a:avLst/>
              <a:gdLst>
                <a:gd name="T0" fmla="*/ 44 w 46"/>
                <a:gd name="T1" fmla="*/ 19 h 28"/>
                <a:gd name="T2" fmla="*/ 2 w 46"/>
                <a:gd name="T3" fmla="*/ 9 h 28"/>
                <a:gd name="T4" fmla="*/ 44 w 46"/>
                <a:gd name="T5" fmla="*/ 19 h 28"/>
              </a:gdLst>
              <a:ahLst/>
              <a:cxnLst>
                <a:cxn ang="0">
                  <a:pos x="T0" y="T1"/>
                </a:cxn>
                <a:cxn ang="0">
                  <a:pos x="T2" y="T3"/>
                </a:cxn>
                <a:cxn ang="0">
                  <a:pos x="T4" y="T5"/>
                </a:cxn>
              </a:cxnLst>
              <a:rect l="0" t="0" r="r" b="b"/>
              <a:pathLst>
                <a:path w="46" h="28">
                  <a:moveTo>
                    <a:pt x="44" y="19"/>
                  </a:moveTo>
                  <a:cubicBezTo>
                    <a:pt x="42" y="28"/>
                    <a:pt x="0" y="17"/>
                    <a:pt x="2" y="9"/>
                  </a:cubicBezTo>
                  <a:cubicBezTo>
                    <a:pt x="4" y="0"/>
                    <a:pt x="46" y="10"/>
                    <a:pt x="44" y="19"/>
                  </a:cubicBezTo>
                  <a:close/>
                </a:path>
              </a:pathLst>
            </a:custGeom>
            <a:solidFill>
              <a:srgbClr val="F1F7F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1314" name="文本框 1313">
            <a:extLst>
              <a:ext uri="{FF2B5EF4-FFF2-40B4-BE49-F238E27FC236}">
                <a16:creationId xmlns:a16="http://schemas.microsoft.com/office/drawing/2014/main" id="{B6D589F3-5CFC-CF14-548F-EBE950E5BFB1}"/>
              </a:ext>
            </a:extLst>
          </p:cNvPr>
          <p:cNvSpPr txBox="1"/>
          <p:nvPr userDrawn="1"/>
        </p:nvSpPr>
        <p:spPr>
          <a:xfrm>
            <a:off x="5250156" y="3636985"/>
            <a:ext cx="4161468" cy="453567"/>
          </a:xfrm>
          <a:prstGeom prst="rect">
            <a:avLst/>
          </a:prstGeom>
          <a:noFill/>
        </p:spPr>
        <p:txBody>
          <a:bodyPr wrap="square" lIns="91440" tIns="45720" rIns="91440" bIns="45720" rtlCol="0" anchor="b" anchorCtr="0">
            <a:normAutofit/>
          </a:bodyPr>
          <a:lstStyle/>
          <a:p>
            <a:r>
              <a:rPr lang="zh-CN" altLang="en-US" sz="1800" b="1" dirty="0">
                <a:solidFill>
                  <a:schemeClr val="tx2"/>
                </a:solidFill>
                <a:latin typeface="Times New Roman" panose="02020603050405020304" pitchFamily="18" charset="0"/>
                <a:ea typeface="黑体" panose="02010609060101010101" pitchFamily="49" charset="-122"/>
                <a:cs typeface="Times New Roman" panose="02020603050405020304" pitchFamily="18" charset="0"/>
              </a:rPr>
              <a:t>项目技术亮点（相比现有技术的突破）</a:t>
            </a:r>
          </a:p>
        </p:txBody>
      </p:sp>
      <p:grpSp>
        <p:nvGrpSpPr>
          <p:cNvPr id="1317" name="组合 1316">
            <a:extLst>
              <a:ext uri="{FF2B5EF4-FFF2-40B4-BE49-F238E27FC236}">
                <a16:creationId xmlns:a16="http://schemas.microsoft.com/office/drawing/2014/main" id="{E5DCF545-EB94-A785-87B3-AAAE69639AF7}"/>
              </a:ext>
            </a:extLst>
          </p:cNvPr>
          <p:cNvGrpSpPr/>
          <p:nvPr userDrawn="1"/>
        </p:nvGrpSpPr>
        <p:grpSpPr>
          <a:xfrm>
            <a:off x="336116" y="3658354"/>
            <a:ext cx="388225" cy="446347"/>
            <a:chOff x="1423845" y="88353"/>
            <a:chExt cx="220595" cy="253621"/>
          </a:xfrm>
        </p:grpSpPr>
        <p:sp>
          <p:nvSpPr>
            <p:cNvPr id="1318" name="任意多边形: 形状 1317">
              <a:extLst>
                <a:ext uri="{FF2B5EF4-FFF2-40B4-BE49-F238E27FC236}">
                  <a16:creationId xmlns:a16="http://schemas.microsoft.com/office/drawing/2014/main" id="{C95BB3B7-461B-9EA8-83F0-5F87403A66DE}"/>
                </a:ext>
              </a:extLst>
            </p:cNvPr>
            <p:cNvSpPr>
              <a:spLocks/>
            </p:cNvSpPr>
            <p:nvPr/>
          </p:nvSpPr>
          <p:spPr bwMode="auto">
            <a:xfrm>
              <a:off x="1434430" y="129424"/>
              <a:ext cx="173174" cy="160895"/>
            </a:xfrm>
            <a:custGeom>
              <a:avLst/>
              <a:gdLst>
                <a:gd name="T0" fmla="*/ 130 w 152"/>
                <a:gd name="T1" fmla="*/ 0 h 141"/>
                <a:gd name="T2" fmla="*/ 22 w 152"/>
                <a:gd name="T3" fmla="*/ 0 h 141"/>
                <a:gd name="T4" fmla="*/ 0 w 152"/>
                <a:gd name="T5" fmla="*/ 23 h 141"/>
                <a:gd name="T6" fmla="*/ 0 w 152"/>
                <a:gd name="T7" fmla="*/ 90 h 141"/>
                <a:gd name="T8" fmla="*/ 22 w 152"/>
                <a:gd name="T9" fmla="*/ 112 h 141"/>
                <a:gd name="T10" fmla="*/ 55 w 152"/>
                <a:gd name="T11" fmla="*/ 112 h 141"/>
                <a:gd name="T12" fmla="*/ 77 w 152"/>
                <a:gd name="T13" fmla="*/ 141 h 141"/>
                <a:gd name="T14" fmla="*/ 99 w 152"/>
                <a:gd name="T15" fmla="*/ 112 h 141"/>
                <a:gd name="T16" fmla="*/ 152 w 152"/>
                <a:gd name="T17" fmla="*/ 90 h 141"/>
                <a:gd name="T18" fmla="*/ 152 w 152"/>
                <a:gd name="T19" fmla="*/ 23 h 141"/>
                <a:gd name="T20" fmla="*/ 130 w 152"/>
                <a:gd name="T21" fmla="*/ 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2" h="141">
                  <a:moveTo>
                    <a:pt x="130" y="0"/>
                  </a:moveTo>
                  <a:cubicBezTo>
                    <a:pt x="22" y="0"/>
                    <a:pt x="22" y="0"/>
                    <a:pt x="22" y="0"/>
                  </a:cubicBezTo>
                  <a:cubicBezTo>
                    <a:pt x="10" y="0"/>
                    <a:pt x="0" y="10"/>
                    <a:pt x="0" y="23"/>
                  </a:cubicBezTo>
                  <a:cubicBezTo>
                    <a:pt x="0" y="90"/>
                    <a:pt x="0" y="90"/>
                    <a:pt x="0" y="90"/>
                  </a:cubicBezTo>
                  <a:cubicBezTo>
                    <a:pt x="0" y="102"/>
                    <a:pt x="10" y="112"/>
                    <a:pt x="22" y="112"/>
                  </a:cubicBezTo>
                  <a:cubicBezTo>
                    <a:pt x="55" y="112"/>
                    <a:pt x="55" y="112"/>
                    <a:pt x="55" y="112"/>
                  </a:cubicBezTo>
                  <a:cubicBezTo>
                    <a:pt x="77" y="141"/>
                    <a:pt x="77" y="141"/>
                    <a:pt x="77" y="141"/>
                  </a:cubicBezTo>
                  <a:cubicBezTo>
                    <a:pt x="99" y="112"/>
                    <a:pt x="99" y="112"/>
                    <a:pt x="99" y="112"/>
                  </a:cubicBezTo>
                  <a:cubicBezTo>
                    <a:pt x="118" y="111"/>
                    <a:pt x="151" y="118"/>
                    <a:pt x="152" y="90"/>
                  </a:cubicBezTo>
                  <a:cubicBezTo>
                    <a:pt x="152" y="90"/>
                    <a:pt x="152" y="23"/>
                    <a:pt x="152" y="23"/>
                  </a:cubicBezTo>
                  <a:cubicBezTo>
                    <a:pt x="152" y="10"/>
                    <a:pt x="142" y="0"/>
                    <a:pt x="130" y="0"/>
                  </a:cubicBezTo>
                  <a:close/>
                </a:path>
              </a:pathLst>
            </a:custGeom>
            <a:solidFill>
              <a:srgbClr val="E661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19" name="任意多边形: 形状 1318">
              <a:extLst>
                <a:ext uri="{FF2B5EF4-FFF2-40B4-BE49-F238E27FC236}">
                  <a16:creationId xmlns:a16="http://schemas.microsoft.com/office/drawing/2014/main" id="{87E9C72E-3065-1C14-2B38-4A2C306F5688}"/>
                </a:ext>
              </a:extLst>
            </p:cNvPr>
            <p:cNvSpPr>
              <a:spLocks noEditPoints="1"/>
            </p:cNvSpPr>
            <p:nvPr/>
          </p:nvSpPr>
          <p:spPr bwMode="auto">
            <a:xfrm>
              <a:off x="1423845" y="88353"/>
              <a:ext cx="191803" cy="210010"/>
            </a:xfrm>
            <a:custGeom>
              <a:avLst/>
              <a:gdLst>
                <a:gd name="T0" fmla="*/ 86 w 168"/>
                <a:gd name="T1" fmla="*/ 182 h 184"/>
                <a:gd name="T2" fmla="*/ 61 w 168"/>
                <a:gd name="T3" fmla="*/ 153 h 184"/>
                <a:gd name="T4" fmla="*/ 4 w 168"/>
                <a:gd name="T5" fmla="*/ 126 h 184"/>
                <a:gd name="T6" fmla="*/ 139 w 168"/>
                <a:gd name="T7" fmla="*/ 31 h 184"/>
                <a:gd name="T8" fmla="*/ 166 w 168"/>
                <a:gd name="T9" fmla="*/ 59 h 184"/>
                <a:gd name="T10" fmla="*/ 166 w 168"/>
                <a:gd name="T11" fmla="*/ 126 h 184"/>
                <a:gd name="T12" fmla="*/ 111 w 168"/>
                <a:gd name="T13" fmla="*/ 153 h 184"/>
                <a:gd name="T14" fmla="*/ 86 w 168"/>
                <a:gd name="T15" fmla="*/ 182 h 184"/>
                <a:gd name="T16" fmla="*/ 31 w 168"/>
                <a:gd name="T17" fmla="*/ 42 h 184"/>
                <a:gd name="T18" fmla="*/ 14 w 168"/>
                <a:gd name="T19" fmla="*/ 59 h 184"/>
                <a:gd name="T20" fmla="*/ 14 w 168"/>
                <a:gd name="T21" fmla="*/ 126 h 184"/>
                <a:gd name="T22" fmla="*/ 64 w 168"/>
                <a:gd name="T23" fmla="*/ 143 h 184"/>
                <a:gd name="T24" fmla="*/ 68 w 168"/>
                <a:gd name="T25" fmla="*/ 145 h 184"/>
                <a:gd name="T26" fmla="*/ 86 w 168"/>
                <a:gd name="T27" fmla="*/ 168 h 184"/>
                <a:gd name="T28" fmla="*/ 104 w 168"/>
                <a:gd name="T29" fmla="*/ 145 h 184"/>
                <a:gd name="T30" fmla="*/ 108 w 168"/>
                <a:gd name="T31" fmla="*/ 143 h 184"/>
                <a:gd name="T32" fmla="*/ 156 w 168"/>
                <a:gd name="T33" fmla="*/ 126 h 184"/>
                <a:gd name="T34" fmla="*/ 31 w 168"/>
                <a:gd name="T35" fmla="*/ 42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8" h="184">
                  <a:moveTo>
                    <a:pt x="86" y="182"/>
                  </a:moveTo>
                  <a:cubicBezTo>
                    <a:pt x="83" y="184"/>
                    <a:pt x="63" y="155"/>
                    <a:pt x="61" y="153"/>
                  </a:cubicBezTo>
                  <a:cubicBezTo>
                    <a:pt x="38" y="153"/>
                    <a:pt x="5" y="158"/>
                    <a:pt x="4" y="126"/>
                  </a:cubicBezTo>
                  <a:cubicBezTo>
                    <a:pt x="0" y="0"/>
                    <a:pt x="6" y="37"/>
                    <a:pt x="139" y="31"/>
                  </a:cubicBezTo>
                  <a:cubicBezTo>
                    <a:pt x="154" y="31"/>
                    <a:pt x="166" y="43"/>
                    <a:pt x="166" y="59"/>
                  </a:cubicBezTo>
                  <a:cubicBezTo>
                    <a:pt x="166" y="126"/>
                    <a:pt x="166" y="126"/>
                    <a:pt x="166" y="126"/>
                  </a:cubicBezTo>
                  <a:cubicBezTo>
                    <a:pt x="165" y="157"/>
                    <a:pt x="133" y="153"/>
                    <a:pt x="111" y="153"/>
                  </a:cubicBezTo>
                  <a:cubicBezTo>
                    <a:pt x="108" y="155"/>
                    <a:pt x="91" y="184"/>
                    <a:pt x="86" y="182"/>
                  </a:cubicBezTo>
                  <a:close/>
                  <a:moveTo>
                    <a:pt x="31" y="42"/>
                  </a:moveTo>
                  <a:cubicBezTo>
                    <a:pt x="22" y="42"/>
                    <a:pt x="14" y="49"/>
                    <a:pt x="14" y="59"/>
                  </a:cubicBezTo>
                  <a:cubicBezTo>
                    <a:pt x="14" y="126"/>
                    <a:pt x="14" y="126"/>
                    <a:pt x="14" y="126"/>
                  </a:cubicBezTo>
                  <a:cubicBezTo>
                    <a:pt x="14" y="150"/>
                    <a:pt x="48" y="141"/>
                    <a:pt x="64" y="143"/>
                  </a:cubicBezTo>
                  <a:cubicBezTo>
                    <a:pt x="65" y="143"/>
                    <a:pt x="67" y="143"/>
                    <a:pt x="68" y="145"/>
                  </a:cubicBezTo>
                  <a:cubicBezTo>
                    <a:pt x="86" y="168"/>
                    <a:pt x="86" y="168"/>
                    <a:pt x="86" y="168"/>
                  </a:cubicBezTo>
                  <a:cubicBezTo>
                    <a:pt x="104" y="145"/>
                    <a:pt x="104" y="145"/>
                    <a:pt x="104" y="145"/>
                  </a:cubicBezTo>
                  <a:cubicBezTo>
                    <a:pt x="105" y="143"/>
                    <a:pt x="106" y="143"/>
                    <a:pt x="108" y="143"/>
                  </a:cubicBezTo>
                  <a:cubicBezTo>
                    <a:pt x="123" y="141"/>
                    <a:pt x="155" y="150"/>
                    <a:pt x="156" y="126"/>
                  </a:cubicBezTo>
                  <a:cubicBezTo>
                    <a:pt x="156" y="11"/>
                    <a:pt x="168" y="48"/>
                    <a:pt x="31" y="42"/>
                  </a:cubicBezTo>
                  <a:close/>
                </a:path>
              </a:pathLst>
            </a:custGeom>
            <a:solidFill>
              <a:srgbClr val="0C111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20" name="任意多边形: 形状 1319">
              <a:extLst>
                <a:ext uri="{FF2B5EF4-FFF2-40B4-BE49-F238E27FC236}">
                  <a16:creationId xmlns:a16="http://schemas.microsoft.com/office/drawing/2014/main" id="{9BE3C46A-A94E-3AE9-06FD-747AE93CB474}"/>
                </a:ext>
              </a:extLst>
            </p:cNvPr>
            <p:cNvSpPr>
              <a:spLocks/>
            </p:cNvSpPr>
            <p:nvPr/>
          </p:nvSpPr>
          <p:spPr bwMode="auto">
            <a:xfrm>
              <a:off x="1461528" y="159062"/>
              <a:ext cx="114320" cy="82141"/>
            </a:xfrm>
            <a:custGeom>
              <a:avLst/>
              <a:gdLst>
                <a:gd name="T0" fmla="*/ 42 w 100"/>
                <a:gd name="T1" fmla="*/ 69 h 72"/>
                <a:gd name="T2" fmla="*/ 11 w 100"/>
                <a:gd name="T3" fmla="*/ 43 h 72"/>
                <a:gd name="T4" fmla="*/ 27 w 100"/>
                <a:gd name="T5" fmla="*/ 27 h 72"/>
                <a:gd name="T6" fmla="*/ 42 w 100"/>
                <a:gd name="T7" fmla="*/ 42 h 72"/>
                <a:gd name="T8" fmla="*/ 79 w 100"/>
                <a:gd name="T9" fmla="*/ 5 h 72"/>
                <a:gd name="T10" fmla="*/ 95 w 100"/>
                <a:gd name="T11" fmla="*/ 5 h 72"/>
                <a:gd name="T12" fmla="*/ 95 w 100"/>
                <a:gd name="T13" fmla="*/ 21 h 72"/>
                <a:gd name="T14" fmla="*/ 42 w 100"/>
                <a:gd name="T15" fmla="*/ 69 h 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0" h="72">
                  <a:moveTo>
                    <a:pt x="42" y="69"/>
                  </a:moveTo>
                  <a:cubicBezTo>
                    <a:pt x="35" y="71"/>
                    <a:pt x="16" y="46"/>
                    <a:pt x="11" y="43"/>
                  </a:cubicBezTo>
                  <a:cubicBezTo>
                    <a:pt x="0" y="32"/>
                    <a:pt x="16" y="16"/>
                    <a:pt x="27" y="27"/>
                  </a:cubicBezTo>
                  <a:cubicBezTo>
                    <a:pt x="27" y="27"/>
                    <a:pt x="42" y="42"/>
                    <a:pt x="42" y="42"/>
                  </a:cubicBezTo>
                  <a:cubicBezTo>
                    <a:pt x="79" y="5"/>
                    <a:pt x="79" y="5"/>
                    <a:pt x="79" y="5"/>
                  </a:cubicBezTo>
                  <a:cubicBezTo>
                    <a:pt x="84" y="0"/>
                    <a:pt x="91" y="0"/>
                    <a:pt x="95" y="5"/>
                  </a:cubicBezTo>
                  <a:cubicBezTo>
                    <a:pt x="100" y="9"/>
                    <a:pt x="100" y="16"/>
                    <a:pt x="95" y="21"/>
                  </a:cubicBezTo>
                  <a:cubicBezTo>
                    <a:pt x="91" y="24"/>
                    <a:pt x="48" y="72"/>
                    <a:pt x="42" y="6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21" name="任意多边形: 形状 1320">
              <a:extLst>
                <a:ext uri="{FF2B5EF4-FFF2-40B4-BE49-F238E27FC236}">
                  <a16:creationId xmlns:a16="http://schemas.microsoft.com/office/drawing/2014/main" id="{D92C0281-3530-6B83-8E33-2394241E1656}"/>
                </a:ext>
              </a:extLst>
            </p:cNvPr>
            <p:cNvSpPr>
              <a:spLocks noEditPoints="1"/>
            </p:cNvSpPr>
            <p:nvPr/>
          </p:nvSpPr>
          <p:spPr bwMode="auto">
            <a:xfrm>
              <a:off x="1464068" y="152288"/>
              <a:ext cx="119824" cy="93573"/>
            </a:xfrm>
            <a:custGeom>
              <a:avLst/>
              <a:gdLst>
                <a:gd name="T0" fmla="*/ 40 w 105"/>
                <a:gd name="T1" fmla="*/ 81 h 82"/>
                <a:gd name="T2" fmla="*/ 5 w 105"/>
                <a:gd name="T3" fmla="*/ 53 h 82"/>
                <a:gd name="T4" fmla="*/ 0 w 105"/>
                <a:gd name="T5" fmla="*/ 41 h 82"/>
                <a:gd name="T6" fmla="*/ 17 w 105"/>
                <a:gd name="T7" fmla="*/ 24 h 82"/>
                <a:gd name="T8" fmla="*/ 40 w 105"/>
                <a:gd name="T9" fmla="*/ 41 h 82"/>
                <a:gd name="T10" fmla="*/ 85 w 105"/>
                <a:gd name="T11" fmla="*/ 2 h 82"/>
                <a:gd name="T12" fmla="*/ 102 w 105"/>
                <a:gd name="T13" fmla="*/ 19 h 82"/>
                <a:gd name="T14" fmla="*/ 52 w 105"/>
                <a:gd name="T15" fmla="*/ 76 h 82"/>
                <a:gd name="T16" fmla="*/ 40 w 105"/>
                <a:gd name="T17" fmla="*/ 81 h 82"/>
                <a:gd name="T18" fmla="*/ 17 w 105"/>
                <a:gd name="T19" fmla="*/ 35 h 82"/>
                <a:gd name="T20" fmla="*/ 12 w 105"/>
                <a:gd name="T21" fmla="*/ 45 h 82"/>
                <a:gd name="T22" fmla="*/ 36 w 105"/>
                <a:gd name="T23" fmla="*/ 68 h 82"/>
                <a:gd name="T24" fmla="*/ 44 w 105"/>
                <a:gd name="T25" fmla="*/ 68 h 82"/>
                <a:gd name="T26" fmla="*/ 90 w 105"/>
                <a:gd name="T27" fmla="*/ 23 h 82"/>
                <a:gd name="T28" fmla="*/ 90 w 105"/>
                <a:gd name="T29" fmla="*/ 14 h 82"/>
                <a:gd name="T30" fmla="*/ 81 w 105"/>
                <a:gd name="T31" fmla="*/ 14 h 82"/>
                <a:gd name="T32" fmla="*/ 44 w 105"/>
                <a:gd name="T33" fmla="*/ 52 h 82"/>
                <a:gd name="T34" fmla="*/ 17 w 105"/>
                <a:gd name="T35" fmla="*/ 35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5" h="82">
                  <a:moveTo>
                    <a:pt x="40" y="81"/>
                  </a:moveTo>
                  <a:cubicBezTo>
                    <a:pt x="30" y="82"/>
                    <a:pt x="12" y="58"/>
                    <a:pt x="5" y="53"/>
                  </a:cubicBezTo>
                  <a:cubicBezTo>
                    <a:pt x="2" y="49"/>
                    <a:pt x="0" y="45"/>
                    <a:pt x="0" y="41"/>
                  </a:cubicBezTo>
                  <a:cubicBezTo>
                    <a:pt x="0" y="32"/>
                    <a:pt x="8" y="24"/>
                    <a:pt x="17" y="24"/>
                  </a:cubicBezTo>
                  <a:cubicBezTo>
                    <a:pt x="26" y="23"/>
                    <a:pt x="34" y="36"/>
                    <a:pt x="40" y="41"/>
                  </a:cubicBezTo>
                  <a:cubicBezTo>
                    <a:pt x="48" y="35"/>
                    <a:pt x="75" y="0"/>
                    <a:pt x="85" y="2"/>
                  </a:cubicBezTo>
                  <a:cubicBezTo>
                    <a:pt x="94" y="2"/>
                    <a:pt x="102" y="10"/>
                    <a:pt x="102" y="19"/>
                  </a:cubicBezTo>
                  <a:cubicBezTo>
                    <a:pt x="105" y="29"/>
                    <a:pt x="57" y="68"/>
                    <a:pt x="52" y="76"/>
                  </a:cubicBezTo>
                  <a:cubicBezTo>
                    <a:pt x="49" y="79"/>
                    <a:pt x="44" y="81"/>
                    <a:pt x="40" y="81"/>
                  </a:cubicBezTo>
                  <a:close/>
                  <a:moveTo>
                    <a:pt x="17" y="35"/>
                  </a:moveTo>
                  <a:cubicBezTo>
                    <a:pt x="11" y="35"/>
                    <a:pt x="9" y="42"/>
                    <a:pt x="12" y="45"/>
                  </a:cubicBezTo>
                  <a:cubicBezTo>
                    <a:pt x="36" y="68"/>
                    <a:pt x="36" y="68"/>
                    <a:pt x="36" y="68"/>
                  </a:cubicBezTo>
                  <a:cubicBezTo>
                    <a:pt x="38" y="71"/>
                    <a:pt x="42" y="71"/>
                    <a:pt x="44" y="68"/>
                  </a:cubicBezTo>
                  <a:cubicBezTo>
                    <a:pt x="90" y="23"/>
                    <a:pt x="90" y="23"/>
                    <a:pt x="90" y="23"/>
                  </a:cubicBezTo>
                  <a:cubicBezTo>
                    <a:pt x="92" y="21"/>
                    <a:pt x="92" y="17"/>
                    <a:pt x="90" y="14"/>
                  </a:cubicBezTo>
                  <a:cubicBezTo>
                    <a:pt x="87" y="12"/>
                    <a:pt x="83" y="12"/>
                    <a:pt x="81" y="14"/>
                  </a:cubicBezTo>
                  <a:cubicBezTo>
                    <a:pt x="44" y="52"/>
                    <a:pt x="44" y="52"/>
                    <a:pt x="44" y="52"/>
                  </a:cubicBezTo>
                  <a:cubicBezTo>
                    <a:pt x="36" y="60"/>
                    <a:pt x="24" y="34"/>
                    <a:pt x="17" y="35"/>
                  </a:cubicBezTo>
                  <a:close/>
                </a:path>
              </a:pathLst>
            </a:custGeom>
            <a:solidFill>
              <a:srgbClr val="0C111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22" name="任意多边形: 形状 1321">
              <a:extLst>
                <a:ext uri="{FF2B5EF4-FFF2-40B4-BE49-F238E27FC236}">
                  <a16:creationId xmlns:a16="http://schemas.microsoft.com/office/drawing/2014/main" id="{D12EE90B-4302-5FA3-58BB-F3C416F7090C}"/>
                </a:ext>
              </a:extLst>
            </p:cNvPr>
            <p:cNvSpPr>
              <a:spLocks/>
            </p:cNvSpPr>
            <p:nvPr/>
          </p:nvSpPr>
          <p:spPr bwMode="auto">
            <a:xfrm>
              <a:off x="1573307" y="317840"/>
              <a:ext cx="18630" cy="24134"/>
            </a:xfrm>
            <a:custGeom>
              <a:avLst/>
              <a:gdLst>
                <a:gd name="T0" fmla="*/ 16 w 16"/>
                <a:gd name="T1" fmla="*/ 11 h 21"/>
                <a:gd name="T2" fmla="*/ 0 w 16"/>
                <a:gd name="T3" fmla="*/ 11 h 21"/>
                <a:gd name="T4" fmla="*/ 16 w 16"/>
                <a:gd name="T5" fmla="*/ 11 h 21"/>
              </a:gdLst>
              <a:ahLst/>
              <a:cxnLst>
                <a:cxn ang="0">
                  <a:pos x="T0" y="T1"/>
                </a:cxn>
                <a:cxn ang="0">
                  <a:pos x="T2" y="T3"/>
                </a:cxn>
                <a:cxn ang="0">
                  <a:pos x="T4" y="T5"/>
                </a:cxn>
              </a:cxnLst>
              <a:rect l="0" t="0" r="r" b="b"/>
              <a:pathLst>
                <a:path w="16" h="21">
                  <a:moveTo>
                    <a:pt x="16" y="11"/>
                  </a:moveTo>
                  <a:cubicBezTo>
                    <a:pt x="16" y="21"/>
                    <a:pt x="0" y="21"/>
                    <a:pt x="0" y="11"/>
                  </a:cubicBezTo>
                  <a:cubicBezTo>
                    <a:pt x="0" y="0"/>
                    <a:pt x="16" y="0"/>
                    <a:pt x="16" y="11"/>
                  </a:cubicBezTo>
                  <a:close/>
                </a:path>
              </a:pathLst>
            </a:custGeom>
            <a:solidFill>
              <a:srgbClr val="E661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23" name="任意多边形: 形状 1322">
              <a:extLst>
                <a:ext uri="{FF2B5EF4-FFF2-40B4-BE49-F238E27FC236}">
                  <a16:creationId xmlns:a16="http://schemas.microsoft.com/office/drawing/2014/main" id="{00FCFA60-DA34-36AB-6D70-D75A85E7C3F9}"/>
                </a:ext>
              </a:extLst>
            </p:cNvPr>
            <p:cNvSpPr>
              <a:spLocks/>
            </p:cNvSpPr>
            <p:nvPr/>
          </p:nvSpPr>
          <p:spPr bwMode="auto">
            <a:xfrm>
              <a:off x="1599559" y="317840"/>
              <a:ext cx="18630" cy="24134"/>
            </a:xfrm>
            <a:custGeom>
              <a:avLst/>
              <a:gdLst>
                <a:gd name="T0" fmla="*/ 16 w 16"/>
                <a:gd name="T1" fmla="*/ 11 h 21"/>
                <a:gd name="T2" fmla="*/ 0 w 16"/>
                <a:gd name="T3" fmla="*/ 11 h 21"/>
                <a:gd name="T4" fmla="*/ 16 w 16"/>
                <a:gd name="T5" fmla="*/ 11 h 21"/>
              </a:gdLst>
              <a:ahLst/>
              <a:cxnLst>
                <a:cxn ang="0">
                  <a:pos x="T0" y="T1"/>
                </a:cxn>
                <a:cxn ang="0">
                  <a:pos x="T2" y="T3"/>
                </a:cxn>
                <a:cxn ang="0">
                  <a:pos x="T4" y="T5"/>
                </a:cxn>
              </a:cxnLst>
              <a:rect l="0" t="0" r="r" b="b"/>
              <a:pathLst>
                <a:path w="16" h="21">
                  <a:moveTo>
                    <a:pt x="16" y="11"/>
                  </a:moveTo>
                  <a:cubicBezTo>
                    <a:pt x="16" y="21"/>
                    <a:pt x="0" y="21"/>
                    <a:pt x="0" y="11"/>
                  </a:cubicBezTo>
                  <a:cubicBezTo>
                    <a:pt x="0" y="0"/>
                    <a:pt x="16" y="0"/>
                    <a:pt x="16" y="11"/>
                  </a:cubicBezTo>
                  <a:close/>
                </a:path>
              </a:pathLst>
            </a:custGeom>
            <a:solidFill>
              <a:srgbClr val="62A9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24" name="任意多边形: 形状 1323">
              <a:extLst>
                <a:ext uri="{FF2B5EF4-FFF2-40B4-BE49-F238E27FC236}">
                  <a16:creationId xmlns:a16="http://schemas.microsoft.com/office/drawing/2014/main" id="{2A2D7F0A-DED8-7D7E-81D5-C373D5EBF2E5}"/>
                </a:ext>
              </a:extLst>
            </p:cNvPr>
            <p:cNvSpPr>
              <a:spLocks/>
            </p:cNvSpPr>
            <p:nvPr/>
          </p:nvSpPr>
          <p:spPr bwMode="auto">
            <a:xfrm>
              <a:off x="1625810" y="317840"/>
              <a:ext cx="18630" cy="24134"/>
            </a:xfrm>
            <a:custGeom>
              <a:avLst/>
              <a:gdLst>
                <a:gd name="T0" fmla="*/ 16 w 16"/>
                <a:gd name="T1" fmla="*/ 11 h 21"/>
                <a:gd name="T2" fmla="*/ 0 w 16"/>
                <a:gd name="T3" fmla="*/ 11 h 21"/>
                <a:gd name="T4" fmla="*/ 16 w 16"/>
                <a:gd name="T5" fmla="*/ 11 h 21"/>
              </a:gdLst>
              <a:ahLst/>
              <a:cxnLst>
                <a:cxn ang="0">
                  <a:pos x="T0" y="T1"/>
                </a:cxn>
                <a:cxn ang="0">
                  <a:pos x="T2" y="T3"/>
                </a:cxn>
                <a:cxn ang="0">
                  <a:pos x="T4" y="T5"/>
                </a:cxn>
              </a:cxnLst>
              <a:rect l="0" t="0" r="r" b="b"/>
              <a:pathLst>
                <a:path w="16" h="21">
                  <a:moveTo>
                    <a:pt x="16" y="11"/>
                  </a:moveTo>
                  <a:cubicBezTo>
                    <a:pt x="16" y="21"/>
                    <a:pt x="0" y="21"/>
                    <a:pt x="0" y="11"/>
                  </a:cubicBezTo>
                  <a:cubicBezTo>
                    <a:pt x="0" y="0"/>
                    <a:pt x="16" y="0"/>
                    <a:pt x="16" y="11"/>
                  </a:cubicBezTo>
                  <a:close/>
                </a:path>
              </a:pathLst>
            </a:custGeom>
            <a:solidFill>
              <a:srgbClr val="F9D12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Tree>
    <p:extLst>
      <p:ext uri="{BB962C8B-B14F-4D97-AF65-F5344CB8AC3E}">
        <p14:creationId xmlns:p14="http://schemas.microsoft.com/office/powerpoint/2010/main" val="2850435219"/>
      </p:ext>
    </p:extLst>
  </p:cSld>
  <p:clrMap bg1="lt1" tx1="dk1" bg2="lt2" tx2="dk2" accent1="accent1" accent2="accent2" accent3="accent3" accent4="accent4" accent5="accent5" accent6="accent6" hlink="hlink" folHlink="folHlink"/>
  <p:sldLayoutIdLst>
    <p:sldLayoutId id="2147483652" r:id="rId1"/>
  </p:sldLayoutIdLst>
  <p:txStyles>
    <p:titleStyle>
      <a:lvl1pPr algn="ctr" defTabSz="457200" rtl="0" eaLnBrk="0" fontAlgn="base" hangingPunct="0">
        <a:spcBef>
          <a:spcPct val="0"/>
        </a:spcBef>
        <a:spcAft>
          <a:spcPct val="0"/>
        </a:spcAft>
        <a:defRPr sz="4400" kern="1200">
          <a:solidFill>
            <a:schemeClr val="tx1"/>
          </a:solidFill>
          <a:latin typeface="Arial"/>
          <a:ea typeface="MS PGothic" panose="020B0600070205080204" pitchFamily="34" charset="-128"/>
          <a:cs typeface="Arial"/>
        </a:defRPr>
      </a:lvl1pPr>
      <a:lvl2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Arial" panose="020B0604020202020204" pitchFamily="34" charset="0"/>
        </a:defRPr>
      </a:lvl2pPr>
      <a:lvl3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Arial" panose="020B0604020202020204" pitchFamily="34" charset="0"/>
        </a:defRPr>
      </a:lvl3pPr>
      <a:lvl4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Arial" panose="020B0604020202020204" pitchFamily="34" charset="0"/>
        </a:defRPr>
      </a:lvl4pPr>
      <a:lvl5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Arial" panose="020B0604020202020204" pitchFamily="34" charset="0"/>
        </a:defRPr>
      </a:lvl5pPr>
      <a:lvl6pPr marL="457200" algn="ctr" defTabSz="457200" rtl="0" fontAlgn="base">
        <a:spcBef>
          <a:spcPct val="0"/>
        </a:spcBef>
        <a:spcAft>
          <a:spcPct val="0"/>
        </a:spcAft>
        <a:defRPr sz="4400">
          <a:solidFill>
            <a:schemeClr val="tx1"/>
          </a:solidFill>
          <a:latin typeface="Arial" charset="0"/>
          <a:ea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Arial"/>
          <a:ea typeface="MS PGothic" panose="020B0600070205080204" pitchFamily="34" charset="-128"/>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Arial"/>
          <a:ea typeface="MS PGothic" panose="020B0600070205080204" pitchFamily="34"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MS PGothic" panose="020B0600070205080204" pitchFamily="34"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文本占位符 6">
            <a:extLst>
              <a:ext uri="{FF2B5EF4-FFF2-40B4-BE49-F238E27FC236}">
                <a16:creationId xmlns:a16="http://schemas.microsoft.com/office/drawing/2014/main" id="{0B5ED7F3-CD16-05B1-EB92-BD62D489DA47}"/>
              </a:ext>
            </a:extLst>
          </p:cNvPr>
          <p:cNvSpPr>
            <a:spLocks noGrp="1"/>
          </p:cNvSpPr>
          <p:nvPr>
            <p:ph type="body" sz="quarter" idx="25"/>
          </p:nvPr>
        </p:nvSpPr>
        <p:spPr/>
        <p:txBody>
          <a:bodyPr/>
          <a:lstStyle/>
          <a:p>
            <a:endParaRPr lang="zh-CN" altLang="en-US"/>
          </a:p>
        </p:txBody>
      </p:sp>
      <p:sp>
        <p:nvSpPr>
          <p:cNvPr id="8" name="文本占位符 7">
            <a:extLst>
              <a:ext uri="{FF2B5EF4-FFF2-40B4-BE49-F238E27FC236}">
                <a16:creationId xmlns:a16="http://schemas.microsoft.com/office/drawing/2014/main" id="{CF9AD8A0-17EC-9F24-6924-A472113EBA9B}"/>
              </a:ext>
            </a:extLst>
          </p:cNvPr>
          <p:cNvSpPr>
            <a:spLocks noGrp="1"/>
          </p:cNvSpPr>
          <p:nvPr>
            <p:ph type="body" sz="quarter" idx="26"/>
          </p:nvPr>
        </p:nvSpPr>
        <p:spPr/>
        <p:txBody>
          <a:bodyPr/>
          <a:lstStyle/>
          <a:p>
            <a:endParaRPr lang="zh-CN" altLang="en-US"/>
          </a:p>
        </p:txBody>
      </p:sp>
      <p:sp>
        <p:nvSpPr>
          <p:cNvPr id="9" name="文本占位符 8">
            <a:extLst>
              <a:ext uri="{FF2B5EF4-FFF2-40B4-BE49-F238E27FC236}">
                <a16:creationId xmlns:a16="http://schemas.microsoft.com/office/drawing/2014/main" id="{1F87F833-0C11-653F-CC90-6476DD8A7DD3}"/>
              </a:ext>
            </a:extLst>
          </p:cNvPr>
          <p:cNvSpPr>
            <a:spLocks noGrp="1"/>
          </p:cNvSpPr>
          <p:nvPr>
            <p:ph type="body" sz="quarter" idx="27"/>
          </p:nvPr>
        </p:nvSpPr>
        <p:spPr/>
        <p:txBody>
          <a:bodyPr/>
          <a:lstStyle/>
          <a:p>
            <a:endParaRPr lang="zh-CN" altLang="en-US"/>
          </a:p>
        </p:txBody>
      </p:sp>
      <p:sp>
        <p:nvSpPr>
          <p:cNvPr id="10" name="文本占位符 9">
            <a:extLst>
              <a:ext uri="{FF2B5EF4-FFF2-40B4-BE49-F238E27FC236}">
                <a16:creationId xmlns:a16="http://schemas.microsoft.com/office/drawing/2014/main" id="{5687223B-098E-64B7-407D-306F8877D095}"/>
              </a:ext>
            </a:extLst>
          </p:cNvPr>
          <p:cNvSpPr>
            <a:spLocks noGrp="1"/>
          </p:cNvSpPr>
          <p:nvPr>
            <p:ph type="body" sz="quarter" idx="28"/>
          </p:nvPr>
        </p:nvSpPr>
        <p:spPr/>
        <p:txBody>
          <a:bodyPr/>
          <a:lstStyle/>
          <a:p>
            <a:endParaRPr lang="zh-CN" altLang="en-US"/>
          </a:p>
        </p:txBody>
      </p:sp>
      <p:sp>
        <p:nvSpPr>
          <p:cNvPr id="11" name="文本占位符 10">
            <a:extLst>
              <a:ext uri="{FF2B5EF4-FFF2-40B4-BE49-F238E27FC236}">
                <a16:creationId xmlns:a16="http://schemas.microsoft.com/office/drawing/2014/main" id="{8E15B4F8-4285-9076-A35B-ACDBEF4105A6}"/>
              </a:ext>
            </a:extLst>
          </p:cNvPr>
          <p:cNvSpPr>
            <a:spLocks noGrp="1"/>
          </p:cNvSpPr>
          <p:nvPr>
            <p:ph type="body" sz="quarter" idx="29"/>
          </p:nvPr>
        </p:nvSpPr>
        <p:spPr/>
        <p:txBody>
          <a:bodyPr/>
          <a:lstStyle/>
          <a:p>
            <a:endParaRPr lang="zh-CN" altLang="en-US"/>
          </a:p>
        </p:txBody>
      </p:sp>
      <p:sp>
        <p:nvSpPr>
          <p:cNvPr id="12" name="文本占位符 11">
            <a:extLst>
              <a:ext uri="{FF2B5EF4-FFF2-40B4-BE49-F238E27FC236}">
                <a16:creationId xmlns:a16="http://schemas.microsoft.com/office/drawing/2014/main" id="{13CB50F6-7830-A558-6BCA-9A2522A88967}"/>
              </a:ext>
            </a:extLst>
          </p:cNvPr>
          <p:cNvSpPr>
            <a:spLocks noGrp="1"/>
          </p:cNvSpPr>
          <p:nvPr>
            <p:ph type="body" sz="quarter" idx="30"/>
          </p:nvPr>
        </p:nvSpPr>
        <p:spPr/>
        <p:txBody>
          <a:bodyPr/>
          <a:lstStyle/>
          <a:p>
            <a:endParaRPr lang="zh-CN" altLang="en-US"/>
          </a:p>
        </p:txBody>
      </p:sp>
      <p:sp>
        <p:nvSpPr>
          <p:cNvPr id="13" name="文本占位符 12">
            <a:extLst>
              <a:ext uri="{FF2B5EF4-FFF2-40B4-BE49-F238E27FC236}">
                <a16:creationId xmlns:a16="http://schemas.microsoft.com/office/drawing/2014/main" id="{66C8F50E-D40A-6D5A-5E09-EE1D39C2F348}"/>
              </a:ext>
            </a:extLst>
          </p:cNvPr>
          <p:cNvSpPr>
            <a:spLocks noGrp="1"/>
          </p:cNvSpPr>
          <p:nvPr>
            <p:ph type="body" sz="quarter" idx="31"/>
          </p:nvPr>
        </p:nvSpPr>
        <p:spPr/>
        <p:txBody>
          <a:bodyPr/>
          <a:lstStyle/>
          <a:p>
            <a:endParaRPr lang="zh-CN" altLang="en-US"/>
          </a:p>
        </p:txBody>
      </p:sp>
      <p:sp>
        <p:nvSpPr>
          <p:cNvPr id="14" name="文本占位符 13">
            <a:extLst>
              <a:ext uri="{FF2B5EF4-FFF2-40B4-BE49-F238E27FC236}">
                <a16:creationId xmlns:a16="http://schemas.microsoft.com/office/drawing/2014/main" id="{124BB8F8-F976-06DF-7762-D6A87B961AA1}"/>
              </a:ext>
            </a:extLst>
          </p:cNvPr>
          <p:cNvSpPr>
            <a:spLocks noGrp="1"/>
          </p:cNvSpPr>
          <p:nvPr>
            <p:ph type="body" sz="quarter" idx="32"/>
          </p:nvPr>
        </p:nvSpPr>
        <p:spPr/>
        <p:txBody>
          <a:bodyPr/>
          <a:lstStyle/>
          <a:p>
            <a:endParaRPr lang="zh-CN" altLang="en-US" dirty="0"/>
          </a:p>
        </p:txBody>
      </p:sp>
      <p:sp>
        <p:nvSpPr>
          <p:cNvPr id="15" name="文本占位符 14">
            <a:extLst>
              <a:ext uri="{FF2B5EF4-FFF2-40B4-BE49-F238E27FC236}">
                <a16:creationId xmlns:a16="http://schemas.microsoft.com/office/drawing/2014/main" id="{499B5716-F617-AC4A-A64F-750668E0E2AC}"/>
              </a:ext>
            </a:extLst>
          </p:cNvPr>
          <p:cNvSpPr>
            <a:spLocks noGrp="1"/>
          </p:cNvSpPr>
          <p:nvPr>
            <p:ph type="body" sz="quarter" idx="33"/>
          </p:nvPr>
        </p:nvSpPr>
        <p:spPr/>
        <p:txBody>
          <a:bodyPr/>
          <a:lstStyle/>
          <a:p>
            <a:endParaRPr lang="zh-CN" altLang="en-US"/>
          </a:p>
        </p:txBody>
      </p:sp>
      <p:sp>
        <p:nvSpPr>
          <p:cNvPr id="16" name="文本占位符 15">
            <a:extLst>
              <a:ext uri="{FF2B5EF4-FFF2-40B4-BE49-F238E27FC236}">
                <a16:creationId xmlns:a16="http://schemas.microsoft.com/office/drawing/2014/main" id="{DAC9B611-D420-0C84-01D1-1839DD80E80B}"/>
              </a:ext>
            </a:extLst>
          </p:cNvPr>
          <p:cNvSpPr>
            <a:spLocks noGrp="1"/>
          </p:cNvSpPr>
          <p:nvPr>
            <p:ph type="body" sz="quarter" idx="34"/>
          </p:nvPr>
        </p:nvSpPr>
        <p:spPr/>
        <p:txBody>
          <a:bodyPr/>
          <a:lstStyle/>
          <a:p>
            <a:endParaRPr lang="zh-CN" altLang="en-US"/>
          </a:p>
        </p:txBody>
      </p:sp>
      <p:sp>
        <p:nvSpPr>
          <p:cNvPr id="17" name="文本占位符 16">
            <a:extLst>
              <a:ext uri="{FF2B5EF4-FFF2-40B4-BE49-F238E27FC236}">
                <a16:creationId xmlns:a16="http://schemas.microsoft.com/office/drawing/2014/main" id="{933998CC-04F4-9C19-09FD-F8AE4D1DA8BD}"/>
              </a:ext>
            </a:extLst>
          </p:cNvPr>
          <p:cNvSpPr>
            <a:spLocks noGrp="1"/>
          </p:cNvSpPr>
          <p:nvPr>
            <p:ph type="body" sz="quarter" idx="35"/>
          </p:nvPr>
        </p:nvSpPr>
        <p:spPr/>
        <p:txBody>
          <a:bodyPr/>
          <a:lstStyle/>
          <a:p>
            <a:endParaRPr lang="zh-CN" altLang="en-US"/>
          </a:p>
        </p:txBody>
      </p:sp>
      <p:sp>
        <p:nvSpPr>
          <p:cNvPr id="18" name="文本占位符 17">
            <a:extLst>
              <a:ext uri="{FF2B5EF4-FFF2-40B4-BE49-F238E27FC236}">
                <a16:creationId xmlns:a16="http://schemas.microsoft.com/office/drawing/2014/main" id="{EF8412BC-EA6E-E24E-4959-B34B5ECC2663}"/>
              </a:ext>
            </a:extLst>
          </p:cNvPr>
          <p:cNvSpPr>
            <a:spLocks noGrp="1"/>
          </p:cNvSpPr>
          <p:nvPr>
            <p:ph type="body" sz="quarter" idx="36"/>
          </p:nvPr>
        </p:nvSpPr>
        <p:spPr/>
        <p:txBody>
          <a:bodyPr/>
          <a:lstStyle/>
          <a:p>
            <a:endParaRPr lang="zh-CN" altLang="en-US"/>
          </a:p>
        </p:txBody>
      </p:sp>
    </p:spTree>
    <p:extLst>
      <p:ext uri="{BB962C8B-B14F-4D97-AF65-F5344CB8AC3E}">
        <p14:creationId xmlns:p14="http://schemas.microsoft.com/office/powerpoint/2010/main" val="4285111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9F309C-5971-3054-DC9C-ADA4BED00882}"/>
            </a:ext>
          </a:extLst>
        </p:cNvPr>
        <p:cNvGrpSpPr/>
        <p:nvPr/>
      </p:nvGrpSpPr>
      <p:grpSpPr>
        <a:xfrm>
          <a:off x="0" y="0"/>
          <a:ext cx="0" cy="0"/>
          <a:chOff x="0" y="0"/>
          <a:chExt cx="0" cy="0"/>
        </a:xfrm>
      </p:grpSpPr>
      <p:sp>
        <p:nvSpPr>
          <p:cNvPr id="7" name="文本占位符 6">
            <a:extLst>
              <a:ext uri="{FF2B5EF4-FFF2-40B4-BE49-F238E27FC236}">
                <a16:creationId xmlns:a16="http://schemas.microsoft.com/office/drawing/2014/main" id="{721D3B38-1B18-2657-5F48-ED5689F8131B}"/>
              </a:ext>
            </a:extLst>
          </p:cNvPr>
          <p:cNvSpPr>
            <a:spLocks noGrp="1"/>
          </p:cNvSpPr>
          <p:nvPr>
            <p:ph type="body" sz="quarter" idx="25"/>
          </p:nvPr>
        </p:nvSpPr>
        <p:spPr>
          <a:xfrm>
            <a:off x="9372600" y="166324"/>
            <a:ext cx="412750" cy="228600"/>
          </a:xfrm>
        </p:spPr>
        <p:txBody>
          <a:bodyPr/>
          <a:lstStyle/>
          <a:p>
            <a:r>
              <a:rPr lang="en-US" altLang="zh-CN" dirty="0"/>
              <a:t>V1.3</a:t>
            </a:r>
            <a:endParaRPr lang="zh-CN" altLang="en-US" dirty="0"/>
          </a:p>
        </p:txBody>
      </p:sp>
      <p:sp>
        <p:nvSpPr>
          <p:cNvPr id="8" name="文本占位符 7">
            <a:extLst>
              <a:ext uri="{FF2B5EF4-FFF2-40B4-BE49-F238E27FC236}">
                <a16:creationId xmlns:a16="http://schemas.microsoft.com/office/drawing/2014/main" id="{2B48F32F-B168-EE26-9019-EE3A88E7D003}"/>
              </a:ext>
            </a:extLst>
          </p:cNvPr>
          <p:cNvSpPr>
            <a:spLocks noGrp="1"/>
          </p:cNvSpPr>
          <p:nvPr>
            <p:ph type="body" sz="quarter" idx="26"/>
          </p:nvPr>
        </p:nvSpPr>
        <p:spPr/>
        <p:txBody>
          <a:bodyPr/>
          <a:lstStyle/>
          <a:p>
            <a:r>
              <a:rPr lang="en-US" altLang="zh-CN" dirty="0"/>
              <a:t>2025</a:t>
            </a:r>
            <a:r>
              <a:rPr lang="zh-CN" altLang="en-US" dirty="0"/>
              <a:t>年</a:t>
            </a:r>
            <a:r>
              <a:rPr lang="en-US" altLang="zh-CN" dirty="0"/>
              <a:t>7</a:t>
            </a:r>
            <a:r>
              <a:rPr lang="zh-CN" altLang="en-US" dirty="0"/>
              <a:t>月</a:t>
            </a:r>
            <a:r>
              <a:rPr lang="en-US" altLang="zh-CN" dirty="0"/>
              <a:t>10</a:t>
            </a:r>
            <a:r>
              <a:rPr lang="zh-CN" altLang="en-US" dirty="0"/>
              <a:t>日</a:t>
            </a:r>
          </a:p>
        </p:txBody>
      </p:sp>
      <p:sp>
        <p:nvSpPr>
          <p:cNvPr id="9" name="文本占位符 8">
            <a:extLst>
              <a:ext uri="{FF2B5EF4-FFF2-40B4-BE49-F238E27FC236}">
                <a16:creationId xmlns:a16="http://schemas.microsoft.com/office/drawing/2014/main" id="{FD46F3D5-C137-8C75-745D-56F377499E12}"/>
              </a:ext>
            </a:extLst>
          </p:cNvPr>
          <p:cNvSpPr>
            <a:spLocks noGrp="1"/>
          </p:cNvSpPr>
          <p:nvPr>
            <p:ph type="body" sz="quarter" idx="27"/>
          </p:nvPr>
        </p:nvSpPr>
        <p:spPr>
          <a:xfrm>
            <a:off x="5457180" y="166324"/>
            <a:ext cx="1905000" cy="255442"/>
          </a:xfrm>
        </p:spPr>
        <p:txBody>
          <a:bodyPr/>
          <a:lstStyle/>
          <a:p>
            <a:r>
              <a:rPr lang="zh-CN" altLang="en-US" dirty="0"/>
              <a:t>精益画布测试大学</a:t>
            </a:r>
          </a:p>
        </p:txBody>
      </p:sp>
      <p:sp>
        <p:nvSpPr>
          <p:cNvPr id="10" name="文本占位符 9">
            <a:extLst>
              <a:ext uri="{FF2B5EF4-FFF2-40B4-BE49-F238E27FC236}">
                <a16:creationId xmlns:a16="http://schemas.microsoft.com/office/drawing/2014/main" id="{0F71CBA9-09DD-A817-D48C-F01FCD639973}"/>
              </a:ext>
            </a:extLst>
          </p:cNvPr>
          <p:cNvSpPr>
            <a:spLocks noGrp="1"/>
          </p:cNvSpPr>
          <p:nvPr>
            <p:ph type="body" sz="quarter" idx="28"/>
          </p:nvPr>
        </p:nvSpPr>
        <p:spPr/>
        <p:txBody>
          <a:bodyPr/>
          <a:lstStyle/>
          <a:p>
            <a:r>
              <a:rPr lang="zh-CN" altLang="en-US" dirty="0"/>
              <a:t>精益画布测试团队</a:t>
            </a:r>
          </a:p>
        </p:txBody>
      </p:sp>
      <p:sp>
        <p:nvSpPr>
          <p:cNvPr id="11" name="文本占位符 10">
            <a:extLst>
              <a:ext uri="{FF2B5EF4-FFF2-40B4-BE49-F238E27FC236}">
                <a16:creationId xmlns:a16="http://schemas.microsoft.com/office/drawing/2014/main" id="{FC8EC6C7-A9A3-3860-27D0-9F8ECEB2B5CC}"/>
              </a:ext>
            </a:extLst>
          </p:cNvPr>
          <p:cNvSpPr>
            <a:spLocks noGrp="1"/>
          </p:cNvSpPr>
          <p:nvPr>
            <p:ph type="body" sz="quarter" idx="29"/>
          </p:nvPr>
        </p:nvSpPr>
        <p:spPr>
          <a:xfrm>
            <a:off x="381000" y="1304946"/>
            <a:ext cx="1743076" cy="1971654"/>
          </a:xfrm>
        </p:spPr>
        <p:txBody>
          <a:bodyPr/>
          <a:lstStyle/>
          <a:p>
            <a:r>
              <a:rPr lang="zh-CN" altLang="en-US" dirty="0"/>
              <a:t>根据赛题面向的实际金融场景，说明场景对应的技术问题。即，本项目旨在解决的关键技术卡点问题。</a:t>
            </a:r>
            <a:endParaRPr lang="en-US" altLang="zh-CN" dirty="0"/>
          </a:p>
          <a:p>
            <a:endParaRPr lang="en-US" altLang="zh-CN" dirty="0"/>
          </a:p>
          <a:p>
            <a:r>
              <a:rPr lang="zh-CN" altLang="en-US" dirty="0"/>
              <a:t>可以列点说明具体面向的技术问题是什么。</a:t>
            </a:r>
          </a:p>
        </p:txBody>
      </p:sp>
      <p:sp>
        <p:nvSpPr>
          <p:cNvPr id="12" name="文本占位符 11">
            <a:extLst>
              <a:ext uri="{FF2B5EF4-FFF2-40B4-BE49-F238E27FC236}">
                <a16:creationId xmlns:a16="http://schemas.microsoft.com/office/drawing/2014/main" id="{29A58379-24BA-436F-DA09-A7F424B1E9F6}"/>
              </a:ext>
            </a:extLst>
          </p:cNvPr>
          <p:cNvSpPr>
            <a:spLocks noGrp="1"/>
          </p:cNvSpPr>
          <p:nvPr>
            <p:ph type="body" sz="quarter" idx="30"/>
          </p:nvPr>
        </p:nvSpPr>
        <p:spPr>
          <a:xfrm>
            <a:off x="2590800" y="1304752"/>
            <a:ext cx="1905000" cy="1362248"/>
          </a:xfrm>
        </p:spPr>
        <p:txBody>
          <a:bodyPr/>
          <a:lstStyle/>
          <a:p>
            <a:r>
              <a:rPr lang="zh-CN" altLang="en-US" dirty="0"/>
              <a:t>说明面向技术问题，本项目的核心解题思路是什么。比如本项目采用了怎样的核心技术手段去解决具体哪一个技术难题。</a:t>
            </a:r>
            <a:endParaRPr lang="en-US" altLang="zh-CN" dirty="0"/>
          </a:p>
          <a:p>
            <a:endParaRPr lang="en-US" altLang="zh-CN" dirty="0"/>
          </a:p>
          <a:p>
            <a:r>
              <a:rPr lang="zh-CN" altLang="en-US" dirty="0"/>
              <a:t>可以用文字表述，也可以用简化思维导图方式展示</a:t>
            </a:r>
          </a:p>
        </p:txBody>
      </p:sp>
      <p:sp>
        <p:nvSpPr>
          <p:cNvPr id="13" name="文本占位符 12">
            <a:extLst>
              <a:ext uri="{FF2B5EF4-FFF2-40B4-BE49-F238E27FC236}">
                <a16:creationId xmlns:a16="http://schemas.microsoft.com/office/drawing/2014/main" id="{93032E2C-3920-B9D7-A5DC-7F4918885108}"/>
              </a:ext>
            </a:extLst>
          </p:cNvPr>
          <p:cNvSpPr>
            <a:spLocks noGrp="1"/>
          </p:cNvSpPr>
          <p:nvPr>
            <p:ph type="body" sz="quarter" idx="31"/>
          </p:nvPr>
        </p:nvSpPr>
        <p:spPr>
          <a:xfrm>
            <a:off x="4800600" y="1304946"/>
            <a:ext cx="4876800" cy="2124054"/>
          </a:xfrm>
        </p:spPr>
        <p:txBody>
          <a:bodyPr/>
          <a:lstStyle/>
          <a:p>
            <a:r>
              <a:rPr lang="zh-CN" altLang="en-US" dirty="0"/>
              <a:t>详细说明本项目的研究方案，包括如何采用何种技术，解决了怎样的技术难题，不同技术难题的解决如何最终保障本项目攻关任务的完成。</a:t>
            </a:r>
            <a:endParaRPr lang="en-US" altLang="zh-CN" dirty="0"/>
          </a:p>
          <a:p>
            <a:endParaRPr lang="en-US" altLang="zh-CN" dirty="0"/>
          </a:p>
          <a:p>
            <a:r>
              <a:rPr lang="zh-CN" altLang="en-US" dirty="0"/>
              <a:t>本部分需详细描述针对技术问题所提出的解决方案。请围绕项目的整体设计思路、关键技术方法、创新点及其实现路径进行阐述。重点包括：技术路线（说明所采用的核心技术、算法模型或系统架构）、实现细节（说明关键技术的实现过程，包括数据处理、模型训练、系统集成等关键步骤）等。</a:t>
            </a:r>
          </a:p>
        </p:txBody>
      </p:sp>
      <p:sp>
        <p:nvSpPr>
          <p:cNvPr id="14" name="文本占位符 13">
            <a:extLst>
              <a:ext uri="{FF2B5EF4-FFF2-40B4-BE49-F238E27FC236}">
                <a16:creationId xmlns:a16="http://schemas.microsoft.com/office/drawing/2014/main" id="{B2CABA14-CB16-5B65-2C11-5D30E53DFBF1}"/>
              </a:ext>
            </a:extLst>
          </p:cNvPr>
          <p:cNvSpPr>
            <a:spLocks noGrp="1"/>
          </p:cNvSpPr>
          <p:nvPr>
            <p:ph type="body" sz="quarter" idx="32"/>
          </p:nvPr>
        </p:nvSpPr>
        <p:spPr/>
        <p:txBody>
          <a:bodyPr/>
          <a:lstStyle/>
          <a:p>
            <a:r>
              <a:rPr lang="zh-CN" altLang="en-US" dirty="0"/>
              <a:t>某某某老师</a:t>
            </a:r>
          </a:p>
        </p:txBody>
      </p:sp>
      <p:sp>
        <p:nvSpPr>
          <p:cNvPr id="15" name="文本占位符 14">
            <a:extLst>
              <a:ext uri="{FF2B5EF4-FFF2-40B4-BE49-F238E27FC236}">
                <a16:creationId xmlns:a16="http://schemas.microsoft.com/office/drawing/2014/main" id="{A512F4AA-67D7-FC09-AE74-133721560CA5}"/>
              </a:ext>
            </a:extLst>
          </p:cNvPr>
          <p:cNvSpPr>
            <a:spLocks noGrp="1"/>
          </p:cNvSpPr>
          <p:nvPr>
            <p:ph type="body" sz="quarter" idx="33"/>
          </p:nvPr>
        </p:nvSpPr>
        <p:spPr>
          <a:xfrm>
            <a:off x="4726238" y="4191000"/>
            <a:ext cx="4876800" cy="838200"/>
          </a:xfrm>
        </p:spPr>
        <p:txBody>
          <a:bodyPr/>
          <a:lstStyle/>
          <a:p>
            <a:r>
              <a:rPr lang="zh-CN" altLang="en-US" dirty="0"/>
              <a:t>展示项目技术优势和创新点，突出项目在技术层面的先进性、实用性和独特性。</a:t>
            </a:r>
            <a:endParaRPr lang="en-US" altLang="zh-CN" dirty="0"/>
          </a:p>
          <a:p>
            <a:endParaRPr lang="en-US" altLang="zh-CN" dirty="0"/>
          </a:p>
          <a:p>
            <a:r>
              <a:rPr lang="zh-CN" altLang="en-US" dirty="0"/>
              <a:t>提炼和展示项目在技术实现方面的核心优势与创新之处，包括技术先进性、原创性设计、技术融合能力。</a:t>
            </a:r>
          </a:p>
        </p:txBody>
      </p:sp>
      <p:sp>
        <p:nvSpPr>
          <p:cNvPr id="16" name="文本占位符 15">
            <a:extLst>
              <a:ext uri="{FF2B5EF4-FFF2-40B4-BE49-F238E27FC236}">
                <a16:creationId xmlns:a16="http://schemas.microsoft.com/office/drawing/2014/main" id="{FD7FC532-2443-AC80-5C7C-99E97491BB6E}"/>
              </a:ext>
            </a:extLst>
          </p:cNvPr>
          <p:cNvSpPr>
            <a:spLocks noGrp="1"/>
          </p:cNvSpPr>
          <p:nvPr>
            <p:ph type="body" sz="quarter" idx="34"/>
          </p:nvPr>
        </p:nvSpPr>
        <p:spPr>
          <a:xfrm>
            <a:off x="350635" y="5867400"/>
            <a:ext cx="4041101" cy="824276"/>
          </a:xfrm>
        </p:spPr>
        <p:txBody>
          <a:bodyPr/>
          <a:lstStyle/>
          <a:p>
            <a:r>
              <a:rPr lang="zh-CN" altLang="en-US" dirty="0"/>
              <a:t>围绕项目的实际应用前景进行阐述，重点说明项目在技术、市场、政策、商业模式等方面的可行性。包括但不限于：项目是否具备可复制、可推广的潜力；是否已具备初步合作或试点基础；是否符合金融行业发展趋势及监管要求；项目团队是否具备推动项目落地的能力与资源。</a:t>
            </a:r>
          </a:p>
        </p:txBody>
      </p:sp>
      <p:sp>
        <p:nvSpPr>
          <p:cNvPr id="17" name="文本占位符 16">
            <a:extLst>
              <a:ext uri="{FF2B5EF4-FFF2-40B4-BE49-F238E27FC236}">
                <a16:creationId xmlns:a16="http://schemas.microsoft.com/office/drawing/2014/main" id="{63925577-3DFE-3118-05D2-33E8069A26AC}"/>
              </a:ext>
            </a:extLst>
          </p:cNvPr>
          <p:cNvSpPr>
            <a:spLocks noGrp="1"/>
          </p:cNvSpPr>
          <p:nvPr>
            <p:ph type="body" sz="quarter" idx="35"/>
          </p:nvPr>
        </p:nvSpPr>
        <p:spPr>
          <a:xfrm>
            <a:off x="4780636" y="5974738"/>
            <a:ext cx="4802438" cy="609600"/>
          </a:xfrm>
        </p:spPr>
        <p:txBody>
          <a:bodyPr/>
          <a:lstStyle/>
          <a:p>
            <a:r>
              <a:rPr lang="zh-CN" altLang="en-US" dirty="0"/>
              <a:t>客观分析项目当前存在的不足之处，如技术上的局限性、功能上的待完善之处、应用场景的约束条件等。同时，需提出针对这些问题的优化思路或未来改进方向，体现项目团队对问题的深入思考与持续迭代的能力。</a:t>
            </a:r>
          </a:p>
        </p:txBody>
      </p:sp>
      <p:sp>
        <p:nvSpPr>
          <p:cNvPr id="18" name="文本占位符 17">
            <a:extLst>
              <a:ext uri="{FF2B5EF4-FFF2-40B4-BE49-F238E27FC236}">
                <a16:creationId xmlns:a16="http://schemas.microsoft.com/office/drawing/2014/main" id="{1F8EBC59-92A0-4BB7-03CF-26496C833C1F}"/>
              </a:ext>
            </a:extLst>
          </p:cNvPr>
          <p:cNvSpPr>
            <a:spLocks noGrp="1"/>
          </p:cNvSpPr>
          <p:nvPr>
            <p:ph type="body" sz="quarter" idx="36"/>
          </p:nvPr>
        </p:nvSpPr>
        <p:spPr/>
        <p:txBody>
          <a:bodyPr/>
          <a:lstStyle/>
          <a:p>
            <a:r>
              <a:rPr lang="zh-CN" altLang="en-US" dirty="0"/>
              <a:t>揭榜挂帅</a:t>
            </a:r>
            <a:r>
              <a:rPr lang="en-US" altLang="zh-CN" dirty="0"/>
              <a:t>-14</a:t>
            </a:r>
            <a:endParaRPr lang="zh-CN" altLang="en-US" dirty="0"/>
          </a:p>
        </p:txBody>
      </p:sp>
    </p:spTree>
    <p:extLst>
      <p:ext uri="{BB962C8B-B14F-4D97-AF65-F5344CB8AC3E}">
        <p14:creationId xmlns:p14="http://schemas.microsoft.com/office/powerpoint/2010/main" val="1842962645"/>
      </p:ext>
    </p:extLst>
  </p:cSld>
  <p:clrMapOvr>
    <a:masterClrMapping/>
  </p:clrMapOvr>
</p:sld>
</file>

<file path=ppt/theme/theme1.xml><?xml version="1.0" encoding="utf-8"?>
<a:theme xmlns:a="http://schemas.openxmlformats.org/drawingml/2006/main" name="1_Office Theme">
  <a:themeElements>
    <a:clrScheme name="Neos Chronos">
      <a:dk1>
        <a:srgbClr val="444444"/>
      </a:dk1>
      <a:lt1>
        <a:sysClr val="window" lastClr="FFFFFF"/>
      </a:lt1>
      <a:dk2>
        <a:srgbClr val="222222"/>
      </a:dk2>
      <a:lt2>
        <a:srgbClr val="F3F3F3"/>
      </a:lt2>
      <a:accent1>
        <a:srgbClr val="669933"/>
      </a:accent1>
      <a:accent2>
        <a:srgbClr val="38BEEA"/>
      </a:accent2>
      <a:accent3>
        <a:srgbClr val="EA38C0"/>
      </a:accent3>
      <a:accent4>
        <a:srgbClr val="EABB38"/>
      </a:accent4>
      <a:accent5>
        <a:srgbClr val="788C92"/>
      </a:accent5>
      <a:accent6>
        <a:srgbClr val="EA6238"/>
      </a:accent6>
      <a:hlink>
        <a:srgbClr val="787828"/>
      </a:hlink>
      <a:folHlink>
        <a:srgbClr val="9AA2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XMLData TextToDisplay="%DOCUMENTGUID%">{00000000-0000-0000-0000-000000000000}</XMLData>
</file>

<file path=customXml/item2.xml><?xml version="1.0" encoding="utf-8"?>
<XMLData TextToDisplay="%CLASSIFICATIONDATETIME%">08:12 29/11/2021</XMLData>
</file>

<file path=customXml/item3.xml><?xml version="1.0" encoding="utf-8"?>
<ct:contentTypeSchema xmlns:ct="http://schemas.microsoft.com/office/2006/metadata/contentType" xmlns:ma="http://schemas.microsoft.com/office/2006/metadata/properties/metaAttributes" ct:_="" ma:_="" ma:contentTypeName="Document" ma:contentTypeID="0x01010001D845DCA001874B8827B047BD48D237" ma:contentTypeVersion="0" ma:contentTypeDescription="Create a new document." ma:contentTypeScope="" ma:versionID="dbe8dc30a63cac2e51a0189c88873a2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p:properties>
</file>

<file path=customXml/item6.xml><?xml version="1.0" encoding="utf-8"?>
<XMLData TextToDisplay="RightsWATCHMark">13|CITI-PII-Internal|{00000000-0000-0000-0000-000000000000}</XMLData>
</file>

<file path=customXml/itemProps1.xml><?xml version="1.0" encoding="utf-8"?>
<ds:datastoreItem xmlns:ds="http://schemas.openxmlformats.org/officeDocument/2006/customXml" ds:itemID="{8B949761-B17E-4D91-BE25-51B9253607AB}">
  <ds:schemaRefs/>
</ds:datastoreItem>
</file>

<file path=customXml/itemProps2.xml><?xml version="1.0" encoding="utf-8"?>
<ds:datastoreItem xmlns:ds="http://schemas.openxmlformats.org/officeDocument/2006/customXml" ds:itemID="{96F0229F-0CC7-416C-827C-52F228A0896F}">
  <ds:schemaRefs/>
</ds:datastoreItem>
</file>

<file path=customXml/itemProps3.xml><?xml version="1.0" encoding="utf-8"?>
<ds:datastoreItem xmlns:ds="http://schemas.openxmlformats.org/officeDocument/2006/customXml" ds:itemID="{A3285076-E92D-4218-9ACA-9ABE14FB14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4.xml><?xml version="1.0" encoding="utf-8"?>
<ds:datastoreItem xmlns:ds="http://schemas.openxmlformats.org/officeDocument/2006/customXml" ds:itemID="{4E4FD9DE-3E78-4084-AA25-DB23AACF2470}">
  <ds:schemaRefs>
    <ds:schemaRef ds:uri="http://schemas.microsoft.com/sharepoint/v3/contenttype/forms"/>
  </ds:schemaRefs>
</ds:datastoreItem>
</file>

<file path=customXml/itemProps5.xml><?xml version="1.0" encoding="utf-8"?>
<ds:datastoreItem xmlns:ds="http://schemas.openxmlformats.org/officeDocument/2006/customXml" ds:itemID="{8CA1B667-4A20-4868-AE41-4E6BC924610A}">
  <ds:schemaRefs>
    <ds:schemaRef ds:uri="http://schemas.microsoft.com/office/2006/documentManagement/types"/>
    <ds:schemaRef ds:uri="http://purl.org/dc/elements/1.1/"/>
    <ds:schemaRef ds:uri="http://schemas.openxmlformats.org/package/2006/metadata/core-properties"/>
    <ds:schemaRef ds:uri="http://purl.org/dc/dcmitype/"/>
    <ds:schemaRef ds:uri="http://schemas.microsoft.com/office/infopath/2007/PartnerControls"/>
    <ds:schemaRef ds:uri="http://schemas.microsoft.com/office/2006/metadata/properties"/>
    <ds:schemaRef ds:uri="http://www.w3.org/XML/1998/namespace"/>
    <ds:schemaRef ds:uri="http://purl.org/dc/terms/"/>
  </ds:schemaRefs>
</ds:datastoreItem>
</file>

<file path=customXml/itemProps6.xml><?xml version="1.0" encoding="utf-8"?>
<ds:datastoreItem xmlns:ds="http://schemas.openxmlformats.org/officeDocument/2006/customXml" ds:itemID="{2C0E257C-350B-4AF7-9375-800969F8B729}">
  <ds:schemaRefs/>
</ds:datastoreItem>
</file>

<file path=docProps/app.xml><?xml version="1.0" encoding="utf-8"?>
<Properties xmlns="http://schemas.openxmlformats.org/officeDocument/2006/extended-properties" xmlns:vt="http://schemas.openxmlformats.org/officeDocument/2006/docPropsVTypes">
  <Template/>
  <TotalTime>8084</TotalTime>
  <Words>402</Words>
  <Application>Microsoft Office PowerPoint</Application>
  <PresentationFormat>A4 纸张(210x297 毫米)</PresentationFormat>
  <Paragraphs>20</Paragraphs>
  <Slides>2</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2</vt:i4>
      </vt:variant>
    </vt:vector>
  </HeadingPairs>
  <TitlesOfParts>
    <vt:vector size="6" baseType="lpstr">
      <vt:lpstr>Arial</vt:lpstr>
      <vt:lpstr>Calibri</vt:lpstr>
      <vt:lpstr>Times New Roman</vt:lpstr>
      <vt:lpstr>1_Office Theme</vt:lpstr>
      <vt:lpstr>PowerPoint 演示文稿</vt:lpstr>
      <vt:lpstr>PowerPoint 演示文稿</vt:lpstr>
    </vt:vector>
  </TitlesOfParts>
  <Manager/>
  <Company>Neos Chronos Limited</Company>
  <LinksUpToDate>false</LinksUpToDate>
  <SharedDoc>false</SharedDoc>
  <HyperlinkBase>https://neoschronos.com/assets/</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Canvas Template PPT</dc:title>
  <dc:subject/>
  <dc:creator>js20273@imceu.eu.ssmb.com</dc:creator>
  <cp:keywords>Lean Canvas, Free, Template, Powerpoint, ppt, pptx</cp:keywords>
  <dc:description>Lean Canvas is adapted from The Business Model Canvas (www.businessmodelgeneration.com/canvas). This work is licensed under the Creative Commons Attribution-Share Alike 3.0 Unported License.</dc:description>
  <cp:lastModifiedBy>苏彤</cp:lastModifiedBy>
  <cp:revision>172</cp:revision>
  <cp:lastPrinted>2020-01-14T19:13:55Z</cp:lastPrinted>
  <dcterms:created xsi:type="dcterms:W3CDTF">2019-04-01T16:49:19Z</dcterms:created>
  <dcterms:modified xsi:type="dcterms:W3CDTF">2025-07-08T03:15:55Z</dcterms:modified>
  <cp:category>PowerPoint Template PPT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RightsWATCHMark">
    <vt:lpwstr>13|CITI-PII-Internal|{00000000-0000-0000-0000-000000000000}</vt:lpwstr>
  </property>
  <property fmtid="{D5CDD505-2E9C-101B-9397-08002B2CF9AE}" pid="3" name="ContentTypeId">
    <vt:lpwstr>0x01010001D845DCA001874B8827B047BD48D237</vt:lpwstr>
  </property>
  <property fmtid="{D5CDD505-2E9C-101B-9397-08002B2CF9AE}" pid="4" name="MSIP_Label_d291669d-c62a-41f9-9790-e463798003d8_Enabled">
    <vt:lpwstr>true</vt:lpwstr>
  </property>
  <property fmtid="{D5CDD505-2E9C-101B-9397-08002B2CF9AE}" pid="5" name="MSIP_Label_d291669d-c62a-41f9-9790-e463798003d8_SetDate">
    <vt:lpwstr>2023-01-10T01:55:41Z</vt:lpwstr>
  </property>
  <property fmtid="{D5CDD505-2E9C-101B-9397-08002B2CF9AE}" pid="6" name="MSIP_Label_d291669d-c62a-41f9-9790-e463798003d8_Method">
    <vt:lpwstr>Privileged</vt:lpwstr>
  </property>
  <property fmtid="{D5CDD505-2E9C-101B-9397-08002B2CF9AE}" pid="7" name="MSIP_Label_d291669d-c62a-41f9-9790-e463798003d8_Name">
    <vt:lpwstr>Public</vt:lpwstr>
  </property>
  <property fmtid="{D5CDD505-2E9C-101B-9397-08002B2CF9AE}" pid="8" name="MSIP_Label_d291669d-c62a-41f9-9790-e463798003d8_SiteId">
    <vt:lpwstr>1771ae17-e764-4e0f-a476-d4184d79a5d9</vt:lpwstr>
  </property>
  <property fmtid="{D5CDD505-2E9C-101B-9397-08002B2CF9AE}" pid="9" name="MSIP_Label_d291669d-c62a-41f9-9790-e463798003d8_ActionId">
    <vt:lpwstr>54b7388a-9554-4bd4-b502-48951cad7ba2</vt:lpwstr>
  </property>
  <property fmtid="{D5CDD505-2E9C-101B-9397-08002B2CF9AE}" pid="10" name="MSIP_Label_d291669d-c62a-41f9-9790-e463798003d8_ContentBits">
    <vt:lpwstr>0</vt:lpwstr>
  </property>
</Properties>
</file>