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48" r:id="rId1"/>
    <p:sldMasterId id="2147483665" r:id="rId2"/>
  </p:sldMasterIdLst>
  <p:notesMasterIdLst>
    <p:notesMasterId r:id="rId14"/>
  </p:notesMasterIdLst>
  <p:handoutMasterIdLst>
    <p:handoutMasterId r:id="rId15"/>
  </p:handoutMasterIdLst>
  <p:sldIdLst>
    <p:sldId id="1412" r:id="rId3"/>
    <p:sldId id="1919" r:id="rId4"/>
    <p:sldId id="1905" r:id="rId5"/>
    <p:sldId id="1906" r:id="rId6"/>
    <p:sldId id="1918" r:id="rId7"/>
    <p:sldId id="1907" r:id="rId8"/>
    <p:sldId id="1920" r:id="rId9"/>
    <p:sldId id="1915" r:id="rId10"/>
    <p:sldId id="1921" r:id="rId11"/>
    <p:sldId id="1908" r:id="rId12"/>
    <p:sldId id="1917" r:id="rId13"/>
  </p:sldIdLst>
  <p:sldSz cx="12192000" cy="6858000"/>
  <p:notesSz cx="9929813" cy="679767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0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pos="72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1" userDrawn="1">
          <p15:clr>
            <a:srgbClr val="A4A3A4"/>
          </p15:clr>
        </p15:guide>
        <p15:guide id="2" pos="31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7D1E2E"/>
    <a:srgbClr val="FAFBCF"/>
    <a:srgbClr val="F2F2F2"/>
    <a:srgbClr val="E6E6E6"/>
    <a:srgbClr val="FF66FF"/>
    <a:srgbClr val="000000"/>
    <a:srgbClr val="020202"/>
    <a:srgbClr val="FFFFFF"/>
    <a:srgbClr val="D9F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555" autoAdjust="0"/>
    <p:restoredTop sz="85317" autoAdjust="0"/>
  </p:normalViewPr>
  <p:slideViewPr>
    <p:cSldViewPr showGuides="1">
      <p:cViewPr varScale="1">
        <p:scale>
          <a:sx n="92" d="100"/>
          <a:sy n="92" d="100"/>
        </p:scale>
        <p:origin x="420" y="84"/>
      </p:cViewPr>
      <p:guideLst>
        <p:guide orient="horz" pos="610"/>
        <p:guide pos="325"/>
        <p:guide pos="72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114" d="100"/>
          <a:sy n="114" d="100"/>
        </p:scale>
        <p:origin x="2200" y="168"/>
      </p:cViewPr>
      <p:guideLst>
        <p:guide orient="horz" pos="2121"/>
        <p:guide pos="312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3215" cy="339515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 dirty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4379" y="1"/>
            <a:ext cx="4303215" cy="339515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 smtClean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3A91915-E571-4570-80B3-E65B02A79A95}" type="datetimeFigureOut">
              <a:rPr lang="zh-CN" altLang="en-US"/>
              <a:t>2020/2/13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457107"/>
            <a:ext cx="4303215" cy="339515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 dirty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4379" y="6457107"/>
            <a:ext cx="4303215" cy="339515"/>
          </a:xfrm>
          <a:prstGeom prst="rect">
            <a:avLst/>
          </a:prstGeom>
        </p:spPr>
        <p:txBody>
          <a:bodyPr vert="horz" wrap="square" lIns="95571" tIns="47786" rIns="95571" bIns="47786" numCol="1" anchor="b" anchorCtr="0" compatLnSpc="1"/>
          <a:lstStyle>
            <a:lvl1pPr algn="r">
              <a:defRPr sz="1300">
                <a:ea typeface="微软雅黑" panose="020B0503020204020204" pitchFamily="34" charset="-122"/>
              </a:defRPr>
            </a:lvl1pPr>
          </a:lstStyle>
          <a:p>
            <a:fld id="{E0BB458E-555F-42C7-BDA8-CA9357AC47B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906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303215" cy="3395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571" tIns="47786" rIns="95571" bIns="47786" numCol="1" anchor="t" anchorCtr="0" compatLnSpc="1"/>
          <a:lstStyle>
            <a:lvl1pPr algn="l">
              <a:defRPr sz="1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379" y="1"/>
            <a:ext cx="4303215" cy="3395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571" tIns="47786" rIns="95571" bIns="47786" numCol="1" anchor="t" anchorCtr="0" compatLnSpc="1"/>
          <a:lstStyle>
            <a:lvl1pPr algn="r">
              <a:defRPr sz="1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00338" y="511175"/>
            <a:ext cx="4529137" cy="2547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538" y="3228553"/>
            <a:ext cx="7944739" cy="305879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571" tIns="47786" rIns="95571" bIns="47786" numCol="1" anchor="t" anchorCtr="0" compatLnSpc="1"/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7107"/>
            <a:ext cx="4303215" cy="3395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571" tIns="47786" rIns="95571" bIns="47786" numCol="1" anchor="b" anchorCtr="0" compatLnSpc="1"/>
          <a:lstStyle>
            <a:lvl1pPr algn="l">
              <a:defRPr sz="1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379" y="6457107"/>
            <a:ext cx="4303215" cy="3395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571" tIns="47786" rIns="95571" bIns="47786" numCol="1" anchor="b" anchorCtr="0" compatLnSpc="1"/>
          <a:lstStyle>
            <a:lvl1pPr algn="r">
              <a:defRPr sz="1300">
                <a:solidFill>
                  <a:schemeClr val="tx1"/>
                </a:solidFill>
                <a:ea typeface="微软雅黑" panose="020B0503020204020204" pitchFamily="34" charset="-122"/>
              </a:defRPr>
            </a:lvl1pPr>
          </a:lstStyle>
          <a:p>
            <a:fld id="{0B48A77E-79FB-4BFF-B1F0-CFD29F30865E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00060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AF762-52F3-4512-B16B-1F6F197A9938}" type="slidenum">
              <a:rPr lang="zh-CN" altLang="en-US" smtClean="0">
                <a:solidFill>
                  <a:prstClr val="black"/>
                </a:solidFill>
              </a:rPr>
              <a:pPr/>
              <a:t>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16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48A77E-79FB-4BFF-B1F0-CFD29F30865E}" type="slidenum">
              <a:rPr kumimoji="0" lang="en-US" altLang="zh-CN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764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48A77E-79FB-4BFF-B1F0-CFD29F30865E}" type="slidenum">
              <a:rPr kumimoji="0" lang="en-US" altLang="zh-CN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405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48A77E-79FB-4BFF-B1F0-CFD29F30865E}" type="slidenum">
              <a:rPr kumimoji="0" lang="en-US" altLang="zh-CN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032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48A77E-79FB-4BFF-B1F0-CFD29F30865E}" type="slidenum">
              <a:rPr kumimoji="0" lang="en-US" altLang="zh-CN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416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48A77E-79FB-4BFF-B1F0-CFD29F30865E}" type="slidenum">
              <a:rPr kumimoji="0" lang="en-US" altLang="zh-CN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110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48A77E-79FB-4BFF-B1F0-CFD29F30865E}" type="slidenum">
              <a:rPr kumimoji="0" lang="en-US" altLang="zh-CN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2154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48A77E-79FB-4BFF-B1F0-CFD29F30865E}" type="slidenum">
              <a:rPr kumimoji="0" lang="en-US" altLang="zh-CN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910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48A77E-79FB-4BFF-B1F0-CFD29F30865E}" type="slidenum">
              <a:rPr kumimoji="0" lang="en-US" altLang="zh-CN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991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48A77E-79FB-4BFF-B1F0-CFD29F30865E}" type="slidenum">
              <a:rPr kumimoji="0" lang="en-US" altLang="zh-CN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577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48A77E-79FB-4BFF-B1F0-CFD29F30865E}" type="slidenum">
              <a:rPr kumimoji="0" lang="en-US" altLang="zh-CN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256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</a:pPr>
            <a:fld id="{5C086AB1-6DBA-4E83-AD48-68D01DD6469A}" type="datetimeFigureOut">
              <a:rPr lang="zh-CN" altLang="en-US" sz="1867" smtClean="0">
                <a:solidFill>
                  <a:srgbClr val="5F5F5F"/>
                </a:solidFill>
                <a:latin typeface="Arial"/>
                <a:ea typeface="微软雅黑"/>
              </a:rPr>
              <a:pPr defTabSz="914377" fontAlgn="auto">
                <a:spcBef>
                  <a:spcPts val="0"/>
                </a:spcBef>
                <a:spcAft>
                  <a:spcPts val="0"/>
                </a:spcAft>
              </a:pPr>
              <a:t>2020/2/13</a:t>
            </a:fld>
            <a:endParaRPr lang="zh-CN" altLang="en-US" sz="1867">
              <a:solidFill>
                <a:srgbClr val="5F5F5F"/>
              </a:solidFill>
              <a:latin typeface="Arial"/>
              <a:ea typeface="微软雅黑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</a:pPr>
            <a:endParaRPr lang="zh-CN" altLang="en-US" sz="1867">
              <a:solidFill>
                <a:srgbClr val="5F5F5F"/>
              </a:solidFill>
              <a:latin typeface="Arial"/>
              <a:ea typeface="微软雅黑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</a:pPr>
            <a:fld id="{84584CB0-D3B1-4BCE-9F98-E447F5CE9F4C}" type="slidenum">
              <a:rPr lang="zh-CN" altLang="en-US" sz="1867" smtClean="0">
                <a:solidFill>
                  <a:srgbClr val="5F5F5F"/>
                </a:solidFill>
                <a:latin typeface="Arial"/>
                <a:ea typeface="微软雅黑"/>
              </a:rPr>
              <a:pPr defTabSz="91437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67">
              <a:solidFill>
                <a:srgbClr val="5F5F5F"/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75459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</a:pPr>
            <a:fld id="{5C086AB1-6DBA-4E83-AD48-68D01DD6469A}" type="datetimeFigureOut">
              <a:rPr lang="zh-CN" altLang="en-US" sz="1867" smtClean="0">
                <a:solidFill>
                  <a:srgbClr val="5F5F5F"/>
                </a:solidFill>
                <a:latin typeface="Arial"/>
                <a:ea typeface="微软雅黑"/>
              </a:rPr>
              <a:pPr defTabSz="914377" fontAlgn="auto">
                <a:spcBef>
                  <a:spcPts val="0"/>
                </a:spcBef>
                <a:spcAft>
                  <a:spcPts val="0"/>
                </a:spcAft>
              </a:pPr>
              <a:t>2020/2/13</a:t>
            </a:fld>
            <a:endParaRPr lang="zh-CN" altLang="en-US" sz="1867">
              <a:solidFill>
                <a:srgbClr val="5F5F5F"/>
              </a:solidFill>
              <a:latin typeface="Arial"/>
              <a:ea typeface="微软雅黑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</a:pPr>
            <a:endParaRPr lang="zh-CN" altLang="en-US" sz="1867">
              <a:solidFill>
                <a:srgbClr val="5F5F5F"/>
              </a:solidFill>
              <a:latin typeface="Arial"/>
              <a:ea typeface="微软雅黑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</a:pPr>
            <a:fld id="{84584CB0-D3B1-4BCE-9F98-E447F5CE9F4C}" type="slidenum">
              <a:rPr lang="zh-CN" altLang="en-US" sz="1867" smtClean="0">
                <a:solidFill>
                  <a:srgbClr val="5F5F5F"/>
                </a:solidFill>
                <a:latin typeface="Arial"/>
                <a:ea typeface="微软雅黑"/>
              </a:rPr>
              <a:pPr defTabSz="91437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67">
              <a:solidFill>
                <a:srgbClr val="5F5F5F"/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74732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</a:pPr>
            <a:fld id="{5C086AB1-6DBA-4E83-AD48-68D01DD6469A}" type="datetimeFigureOut">
              <a:rPr lang="zh-CN" altLang="en-US" sz="1867" smtClean="0">
                <a:solidFill>
                  <a:srgbClr val="5F5F5F"/>
                </a:solidFill>
                <a:latin typeface="Arial"/>
                <a:ea typeface="微软雅黑"/>
              </a:rPr>
              <a:pPr defTabSz="914377" fontAlgn="auto">
                <a:spcBef>
                  <a:spcPts val="0"/>
                </a:spcBef>
                <a:spcAft>
                  <a:spcPts val="0"/>
                </a:spcAft>
              </a:pPr>
              <a:t>2020/2/13</a:t>
            </a:fld>
            <a:endParaRPr lang="zh-CN" altLang="en-US" sz="1867">
              <a:solidFill>
                <a:srgbClr val="5F5F5F"/>
              </a:solidFill>
              <a:latin typeface="Arial"/>
              <a:ea typeface="微软雅黑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</a:pPr>
            <a:endParaRPr lang="zh-CN" altLang="en-US" sz="1867">
              <a:solidFill>
                <a:srgbClr val="5F5F5F"/>
              </a:solidFill>
              <a:latin typeface="Arial"/>
              <a:ea typeface="微软雅黑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</a:pPr>
            <a:fld id="{84584CB0-D3B1-4BCE-9F98-E447F5CE9F4C}" type="slidenum">
              <a:rPr lang="zh-CN" altLang="en-US" sz="1867" smtClean="0">
                <a:solidFill>
                  <a:srgbClr val="5F5F5F"/>
                </a:solidFill>
                <a:latin typeface="Arial"/>
                <a:ea typeface="微软雅黑"/>
              </a:rPr>
              <a:pPr defTabSz="91437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67">
              <a:solidFill>
                <a:srgbClr val="5F5F5F"/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07053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</a:pPr>
            <a:fld id="{5C086AB1-6DBA-4E83-AD48-68D01DD6469A}" type="datetimeFigureOut">
              <a:rPr lang="zh-CN" altLang="en-US" sz="1867" smtClean="0">
                <a:solidFill>
                  <a:srgbClr val="5F5F5F"/>
                </a:solidFill>
                <a:latin typeface="Arial"/>
                <a:ea typeface="微软雅黑"/>
              </a:rPr>
              <a:pPr defTabSz="914377" fontAlgn="auto">
                <a:spcBef>
                  <a:spcPts val="0"/>
                </a:spcBef>
                <a:spcAft>
                  <a:spcPts val="0"/>
                </a:spcAft>
              </a:pPr>
              <a:t>2020/2/13</a:t>
            </a:fld>
            <a:endParaRPr lang="zh-CN" altLang="en-US" sz="1867">
              <a:solidFill>
                <a:srgbClr val="5F5F5F"/>
              </a:solidFill>
              <a:latin typeface="Arial"/>
              <a:ea typeface="微软雅黑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</a:pPr>
            <a:endParaRPr lang="zh-CN" altLang="en-US" sz="1867">
              <a:solidFill>
                <a:srgbClr val="5F5F5F"/>
              </a:solidFill>
              <a:latin typeface="Arial"/>
              <a:ea typeface="微软雅黑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</a:pPr>
            <a:fld id="{84584CB0-D3B1-4BCE-9F98-E447F5CE9F4C}" type="slidenum">
              <a:rPr lang="zh-CN" altLang="en-US" sz="1867" smtClean="0">
                <a:solidFill>
                  <a:srgbClr val="5F5F5F"/>
                </a:solidFill>
                <a:latin typeface="Arial"/>
                <a:ea typeface="微软雅黑"/>
              </a:rPr>
              <a:pPr defTabSz="91437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67">
              <a:solidFill>
                <a:srgbClr val="5F5F5F"/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83273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</a:pPr>
            <a:fld id="{5C086AB1-6DBA-4E83-AD48-68D01DD6469A}" type="datetimeFigureOut">
              <a:rPr lang="zh-CN" altLang="en-US" sz="1867" smtClean="0">
                <a:solidFill>
                  <a:srgbClr val="5F5F5F"/>
                </a:solidFill>
                <a:latin typeface="Arial"/>
                <a:ea typeface="微软雅黑"/>
              </a:rPr>
              <a:pPr defTabSz="914377" fontAlgn="auto">
                <a:spcBef>
                  <a:spcPts val="0"/>
                </a:spcBef>
                <a:spcAft>
                  <a:spcPts val="0"/>
                </a:spcAft>
              </a:pPr>
              <a:t>2020/2/13</a:t>
            </a:fld>
            <a:endParaRPr lang="zh-CN" altLang="en-US" sz="1867">
              <a:solidFill>
                <a:srgbClr val="5F5F5F"/>
              </a:solidFill>
              <a:latin typeface="Arial"/>
              <a:ea typeface="微软雅黑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</a:pPr>
            <a:endParaRPr lang="zh-CN" altLang="en-US" sz="1867">
              <a:solidFill>
                <a:srgbClr val="5F5F5F"/>
              </a:solidFill>
              <a:latin typeface="Arial"/>
              <a:ea typeface="微软雅黑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</a:pPr>
            <a:fld id="{84584CB0-D3B1-4BCE-9F98-E447F5CE9F4C}" type="slidenum">
              <a:rPr lang="zh-CN" altLang="en-US" sz="1867" smtClean="0">
                <a:solidFill>
                  <a:srgbClr val="5F5F5F"/>
                </a:solidFill>
                <a:latin typeface="Arial"/>
                <a:ea typeface="微软雅黑"/>
              </a:rPr>
              <a:pPr defTabSz="91437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67">
              <a:solidFill>
                <a:srgbClr val="5F5F5F"/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79913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</a:pPr>
            <a:fld id="{5C086AB1-6DBA-4E83-AD48-68D01DD6469A}" type="datetimeFigureOut">
              <a:rPr lang="zh-CN" altLang="en-US" sz="1867" smtClean="0">
                <a:solidFill>
                  <a:srgbClr val="5F5F5F"/>
                </a:solidFill>
                <a:latin typeface="Arial"/>
                <a:ea typeface="微软雅黑"/>
              </a:rPr>
              <a:pPr defTabSz="914377" fontAlgn="auto">
                <a:spcBef>
                  <a:spcPts val="0"/>
                </a:spcBef>
                <a:spcAft>
                  <a:spcPts val="0"/>
                </a:spcAft>
              </a:pPr>
              <a:t>2020/2/13</a:t>
            </a:fld>
            <a:endParaRPr lang="zh-CN" altLang="en-US" sz="1867">
              <a:solidFill>
                <a:srgbClr val="5F5F5F"/>
              </a:solidFill>
              <a:latin typeface="Arial"/>
              <a:ea typeface="微软雅黑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</a:pPr>
            <a:endParaRPr lang="zh-CN" altLang="en-US" sz="1867">
              <a:solidFill>
                <a:srgbClr val="5F5F5F"/>
              </a:solidFill>
              <a:latin typeface="Arial"/>
              <a:ea typeface="微软雅黑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</a:pPr>
            <a:fld id="{84584CB0-D3B1-4BCE-9F98-E447F5CE9F4C}" type="slidenum">
              <a:rPr lang="zh-CN" altLang="en-US" sz="1867" smtClean="0">
                <a:solidFill>
                  <a:srgbClr val="5F5F5F"/>
                </a:solidFill>
                <a:latin typeface="Arial"/>
                <a:ea typeface="微软雅黑"/>
              </a:rPr>
              <a:pPr defTabSz="91437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67">
              <a:solidFill>
                <a:srgbClr val="5F5F5F"/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34554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00"/>
          <a:stretch>
            <a:fillRect/>
          </a:stretch>
        </p:blipFill>
        <p:spPr>
          <a:xfrm>
            <a:off x="10914739" y="130627"/>
            <a:ext cx="908953" cy="934344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 bwMode="auto">
          <a:xfrm>
            <a:off x="0" y="1016732"/>
            <a:ext cx="8280000" cy="0"/>
          </a:xfrm>
          <a:prstGeom prst="line">
            <a:avLst/>
          </a:prstGeom>
          <a:noFill/>
          <a:ln w="28575" cap="flat" cmpd="sng" algn="ctr">
            <a:solidFill>
              <a:srgbClr val="7D1E2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直接连接符 11"/>
          <p:cNvCxnSpPr/>
          <p:nvPr userDrawn="1"/>
        </p:nvCxnSpPr>
        <p:spPr bwMode="auto">
          <a:xfrm>
            <a:off x="0" y="1016732"/>
            <a:ext cx="4608000" cy="0"/>
          </a:xfrm>
          <a:prstGeom prst="line">
            <a:avLst/>
          </a:prstGeom>
          <a:noFill/>
          <a:ln w="76200" cap="flat" cmpd="sng" algn="ctr">
            <a:solidFill>
              <a:srgbClr val="7D1E2E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335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752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</a:pPr>
            <a:fld id="{5C086AB1-6DBA-4E83-AD48-68D01DD6469A}" type="datetimeFigureOut">
              <a:rPr lang="zh-CN" altLang="en-US" sz="1867" smtClean="0">
                <a:solidFill>
                  <a:srgbClr val="5F5F5F"/>
                </a:solidFill>
                <a:latin typeface="Arial"/>
                <a:ea typeface="微软雅黑"/>
              </a:rPr>
              <a:pPr defTabSz="914377" fontAlgn="auto">
                <a:spcBef>
                  <a:spcPts val="0"/>
                </a:spcBef>
                <a:spcAft>
                  <a:spcPts val="0"/>
                </a:spcAft>
              </a:pPr>
              <a:t>2020/2/13</a:t>
            </a:fld>
            <a:endParaRPr lang="zh-CN" altLang="en-US" sz="1867">
              <a:solidFill>
                <a:srgbClr val="5F5F5F"/>
              </a:solidFill>
              <a:latin typeface="Arial"/>
              <a:ea typeface="微软雅黑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</a:pPr>
            <a:endParaRPr lang="zh-CN" altLang="en-US" sz="1867">
              <a:solidFill>
                <a:srgbClr val="5F5F5F"/>
              </a:solidFill>
              <a:latin typeface="Arial"/>
              <a:ea typeface="微软雅黑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</a:pPr>
            <a:fld id="{84584CB0-D3B1-4BCE-9F98-E447F5CE9F4C}" type="slidenum">
              <a:rPr lang="zh-CN" altLang="en-US" sz="1867" smtClean="0">
                <a:solidFill>
                  <a:srgbClr val="5F5F5F"/>
                </a:solidFill>
                <a:latin typeface="Arial"/>
                <a:ea typeface="微软雅黑"/>
              </a:rPr>
              <a:pPr defTabSz="91437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67">
              <a:solidFill>
                <a:srgbClr val="5F5F5F"/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73908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</a:pPr>
            <a:fld id="{5C086AB1-6DBA-4E83-AD48-68D01DD6469A}" type="datetimeFigureOut">
              <a:rPr lang="zh-CN" altLang="en-US" sz="1867" smtClean="0">
                <a:solidFill>
                  <a:srgbClr val="5F5F5F"/>
                </a:solidFill>
                <a:latin typeface="Arial"/>
                <a:ea typeface="微软雅黑"/>
              </a:rPr>
              <a:pPr defTabSz="914377" fontAlgn="auto">
                <a:spcBef>
                  <a:spcPts val="0"/>
                </a:spcBef>
                <a:spcAft>
                  <a:spcPts val="0"/>
                </a:spcAft>
              </a:pPr>
              <a:t>2020/2/13</a:t>
            </a:fld>
            <a:endParaRPr lang="zh-CN" altLang="en-US" sz="1867">
              <a:solidFill>
                <a:srgbClr val="5F5F5F"/>
              </a:solidFill>
              <a:latin typeface="Arial"/>
              <a:ea typeface="微软雅黑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</a:pPr>
            <a:endParaRPr lang="zh-CN" altLang="en-US" sz="1867">
              <a:solidFill>
                <a:srgbClr val="5F5F5F"/>
              </a:solidFill>
              <a:latin typeface="Arial"/>
              <a:ea typeface="微软雅黑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</a:pPr>
            <a:fld id="{84584CB0-D3B1-4BCE-9F98-E447F5CE9F4C}" type="slidenum">
              <a:rPr lang="zh-CN" altLang="en-US" sz="1867" smtClean="0">
                <a:solidFill>
                  <a:srgbClr val="5F5F5F"/>
                </a:solidFill>
                <a:latin typeface="Arial"/>
                <a:ea typeface="微软雅黑"/>
              </a:rPr>
              <a:pPr defTabSz="91437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67">
              <a:solidFill>
                <a:srgbClr val="5F5F5F"/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10423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</a:pPr>
            <a:fld id="{5C086AB1-6DBA-4E83-AD48-68D01DD6469A}" type="datetimeFigureOut">
              <a:rPr lang="zh-CN" altLang="en-US" sz="1867" smtClean="0">
                <a:solidFill>
                  <a:srgbClr val="5F5F5F"/>
                </a:solidFill>
                <a:latin typeface="Arial"/>
                <a:ea typeface="微软雅黑"/>
              </a:rPr>
              <a:pPr defTabSz="914377" fontAlgn="auto">
                <a:spcBef>
                  <a:spcPts val="0"/>
                </a:spcBef>
                <a:spcAft>
                  <a:spcPts val="0"/>
                </a:spcAft>
              </a:pPr>
              <a:t>2020/2/13</a:t>
            </a:fld>
            <a:endParaRPr lang="zh-CN" altLang="en-US" sz="1867">
              <a:solidFill>
                <a:srgbClr val="5F5F5F"/>
              </a:solidFill>
              <a:latin typeface="Arial"/>
              <a:ea typeface="微软雅黑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</a:pPr>
            <a:endParaRPr lang="zh-CN" altLang="en-US" sz="1867">
              <a:solidFill>
                <a:srgbClr val="5F5F5F"/>
              </a:solidFill>
              <a:latin typeface="Arial"/>
              <a:ea typeface="微软雅黑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</a:pPr>
            <a:fld id="{84584CB0-D3B1-4BCE-9F98-E447F5CE9F4C}" type="slidenum">
              <a:rPr lang="zh-CN" altLang="en-US" sz="1867" smtClean="0">
                <a:solidFill>
                  <a:srgbClr val="5F5F5F"/>
                </a:solidFill>
                <a:latin typeface="Arial"/>
                <a:ea typeface="微软雅黑"/>
              </a:rPr>
              <a:pPr defTabSz="91437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67">
              <a:solidFill>
                <a:srgbClr val="5F5F5F"/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83635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04040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04040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04040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04040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04040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65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rdms.bit.edu.c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jxzx.bit.edu.cn/" TargetMode="External"/><Relationship Id="rId4" Type="http://schemas.openxmlformats.org/officeDocument/2006/relationships/hyperlink" Target="http://grd.bit.edu.c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exue.bit.edu.c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online.bit.edu.c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95237" y="3534529"/>
            <a:ext cx="10549171" cy="830997"/>
          </a:xfrm>
          <a:prstGeom prst="rect">
            <a:avLst/>
          </a:prstGeom>
          <a:noFill/>
          <a:effectLst>
            <a:innerShdw blurRad="63500" dist="17526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 defTabSz="914377" fontAlgn="auto">
              <a:spcBef>
                <a:spcPts val="600"/>
              </a:spcBef>
              <a:spcAft>
                <a:spcPts val="600"/>
              </a:spcAft>
            </a:pPr>
            <a:r>
              <a:rPr lang="zh-CN" altLang="en-US" sz="4800" dirty="0">
                <a:gradFill>
                  <a:gsLst>
                    <a:gs pos="0">
                      <a:srgbClr val="7D1E2E"/>
                    </a:gs>
                    <a:gs pos="100000">
                      <a:srgbClr val="0070C0"/>
                    </a:gs>
                  </a:gsLst>
                  <a:lin ang="2700000" scaled="0"/>
                </a:gradFill>
                <a:latin typeface="微软雅黑"/>
                <a:ea typeface="微软雅黑"/>
              </a:rPr>
              <a:t>乐学系统简易使用教程（研究生版）</a:t>
            </a:r>
          </a:p>
        </p:txBody>
      </p:sp>
      <p:cxnSp>
        <p:nvCxnSpPr>
          <p:cNvPr id="4" name="直接连接符 3"/>
          <p:cNvCxnSpPr>
            <a:cxnSpLocks/>
          </p:cNvCxnSpPr>
          <p:nvPr/>
        </p:nvCxnSpPr>
        <p:spPr>
          <a:xfrm>
            <a:off x="551384" y="4581128"/>
            <a:ext cx="1123324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26163" y="5157192"/>
            <a:ext cx="5539674" cy="1077218"/>
          </a:xfrm>
          <a:prstGeom prst="rect">
            <a:avLst/>
          </a:prstGeom>
          <a:noFill/>
          <a:effectLst>
            <a:innerShdw blurRad="63500" dist="17526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 defTabSz="914377" fontAlgn="auto">
              <a:spcBef>
                <a:spcPts val="600"/>
              </a:spcBef>
              <a:spcAft>
                <a:spcPts val="600"/>
              </a:spcAft>
            </a:pP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网络信息技术中心 研究生院</a:t>
            </a:r>
            <a:b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zh-CN" sz="3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2221" y="517797"/>
            <a:ext cx="2027558" cy="2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0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202375" y="254636"/>
            <a:ext cx="8089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</a:rPr>
              <a:t>进入课程主页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99356" y="1304764"/>
            <a:ext cx="2520280" cy="15841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不同课程的主页模块分布略有不同。页面两侧为功能区，中部为教学活动资源区。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664" y="1294391"/>
            <a:ext cx="9034764" cy="5400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99356" y="3068960"/>
            <a:ext cx="2520280" cy="15841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有的课程任课教师开启了“进度跟踪”，会对教学内容的学习优先级进行设置。学生用户需要区分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实线框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虚线框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500"/>
              </a:lnSpc>
              <a:spcBef>
                <a:spcPts val="600"/>
              </a:spcBef>
            </a:pP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9356" y="4833156"/>
            <a:ext cx="4716524" cy="1105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5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1800" b="1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实线框</a:t>
            </a:r>
            <a:r>
              <a:rPr lang="zh-CN" altLang="en-US" sz="1800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</a:t>
            </a:r>
            <a:r>
              <a:rPr lang="zh-CN" altLang="en-US" sz="1800" b="1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需要学生自行标记</a:t>
            </a:r>
            <a:r>
              <a:rPr lang="zh-CN" altLang="en-US" sz="1800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为已完成；</a:t>
            </a:r>
            <a:endParaRPr lang="en-US" altLang="zh-CN" sz="1800" dirty="0">
              <a:solidFill>
                <a:srgbClr val="5B9B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5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1800" b="1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虚线框</a:t>
            </a:r>
            <a:r>
              <a:rPr lang="zh-CN" altLang="en-US" sz="1800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表示学生进入该课程资源并完成后</a:t>
            </a:r>
            <a:r>
              <a:rPr lang="zh-CN" altLang="en-US" sz="1800" b="1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系统自动标记</a:t>
            </a:r>
            <a:r>
              <a:rPr lang="zh-CN" altLang="en-US" sz="1800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为已完成</a:t>
            </a:r>
            <a:endParaRPr lang="en-US" altLang="zh-CN" sz="1800" dirty="0">
              <a:solidFill>
                <a:srgbClr val="5B9B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5299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202375" y="254636"/>
            <a:ext cx="8089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</a:rPr>
              <a:t>撤销选课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51384" y="1520788"/>
            <a:ext cx="4896544" cy="43204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在课程主页右侧的“系统管理”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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“课程管理”中，学生用户可以选择“从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***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撤销选课”。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撤销选课即可退出该课程。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  <a:p>
            <a:pPr>
              <a:lnSpc>
                <a:spcPts val="2500"/>
              </a:lnSpc>
              <a:spcBef>
                <a:spcPts val="600"/>
              </a:spcBef>
            </a:pP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zh-CN" altLang="en-US" sz="1800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撤销选课后，</a:t>
            </a:r>
            <a:r>
              <a:rPr lang="zh-CN" altLang="en-US" sz="1800" b="1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任课教师将无法得到该用户的教学活动信息（包括成绩）</a:t>
            </a:r>
            <a:r>
              <a:rPr lang="zh-CN" altLang="en-US" sz="1800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，请学生用户谨慎选择。</a:t>
            </a:r>
            <a:endParaRPr lang="en-US" altLang="zh-CN" sz="1800" dirty="0">
              <a:solidFill>
                <a:srgbClr val="5B9BD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  <a:p>
            <a:pPr>
              <a:lnSpc>
                <a:spcPts val="2500"/>
              </a:lnSpc>
              <a:spcBef>
                <a:spcPts val="600"/>
              </a:spcBef>
            </a:pPr>
            <a:endParaRPr lang="en-US" altLang="zh-CN" sz="1800" dirty="0">
              <a:solidFill>
                <a:srgbClr val="5B9BD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zh-CN" altLang="en-US" sz="1800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如果已经进入课程进行了学习，提交了作业、测验等内容，请谨慎操作退出课程，以免丢失学习记录。如需更换小组，教师可以修改学生的分组。</a:t>
            </a:r>
            <a:endParaRPr lang="en-US" altLang="zh-CN" sz="1800" dirty="0">
              <a:solidFill>
                <a:srgbClr val="5B9B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500"/>
              </a:lnSpc>
              <a:spcBef>
                <a:spcPts val="600"/>
              </a:spcBef>
            </a:pPr>
            <a:endParaRPr lang="en-US" altLang="zh-CN" sz="1800" dirty="0">
              <a:solidFill>
                <a:srgbClr val="5B9BD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r="28366"/>
          <a:stretch/>
        </p:blipFill>
        <p:spPr>
          <a:xfrm>
            <a:off x="5807968" y="1161048"/>
            <a:ext cx="6048672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72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202375" y="254636"/>
            <a:ext cx="8089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600" b="1" dirty="0">
                <a:solidFill>
                  <a:schemeClr val="tx1"/>
                </a:solidFill>
                <a:latin typeface="+mj-ea"/>
                <a:ea typeface="+mj-ea"/>
              </a:rPr>
              <a:t>查询通知和信息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7642ACC-109B-4502-9853-C4BD8DD95F6D}"/>
              </a:ext>
            </a:extLst>
          </p:cNvPr>
          <p:cNvSpPr/>
          <p:nvPr/>
        </p:nvSpPr>
        <p:spPr>
          <a:xfrm>
            <a:off x="1271464" y="1448780"/>
            <a:ext cx="9469052" cy="4469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37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研究生院网站：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http://grd.bit.edu.cn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10900" lvl="1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查看研究生教育相关最新通知。</a:t>
            </a: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10900" lvl="1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查看研究生课程微信群并扫码进群。</a:t>
            </a: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537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研究生教育管理系统网址：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http://grdms.bit.edu.cn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10900" lvl="1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登录研究生教育管理系统查询自己的选课情况。</a:t>
            </a: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10900" lvl="1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或使用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北京理工大学微信企业号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教学服务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功能查询个人课表。</a:t>
            </a: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537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教学运行与考务中心网站：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http://jxzx.bit.edu.cn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10900" lvl="1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根据自己的选课情况，查询课程是否采用在线教学方式、是否停课或推迟。</a:t>
            </a: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10900" lvl="1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对采用在线教学方式的课程，进入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乐学系统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课程搜索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>
              <a:solidFill>
                <a:srgbClr val="5B9B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0951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202375" y="254636"/>
            <a:ext cx="8089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</a:rPr>
              <a:t>登录乐学系统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7642ACC-109B-4502-9853-C4BD8DD95F6D}"/>
              </a:ext>
            </a:extLst>
          </p:cNvPr>
          <p:cNvSpPr/>
          <p:nvPr/>
        </p:nvSpPr>
        <p:spPr>
          <a:xfrm>
            <a:off x="196029" y="1232756"/>
            <a:ext cx="7189914" cy="6368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37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乐学系统网址：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http://lexue.bit.edu.cn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10900" lvl="1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使用乐学的同学，首先打开浏览器，地址栏输入乐学网址，即可跳转到登录界面，登录成功后进入网站主页。</a:t>
            </a: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10900" lvl="1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也可以登录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http://online.bit.edu.cn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，进入“个人中心”，点击“乐学”，进入系统。</a:t>
            </a: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537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认证方式：统一身份认证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68000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乐学系统已对接我校统一身份认证，登录界面如右图所示。</a:t>
            </a: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68000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00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未激活统一身份认证的用户，点击下方“注册激活”，激活账号；忘记密码的用户，点击下方“忘记密码”，进行密码重置。</a:t>
            </a:r>
            <a:endParaRPr lang="en-US" altLang="zh-CN" sz="1800" dirty="0">
              <a:solidFill>
                <a:srgbClr val="5B9B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68000" lvl="1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CN" altLang="en-US" sz="1800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提示：建议使用</a:t>
            </a:r>
            <a:r>
              <a:rPr lang="en-US" altLang="zh-CN" sz="1800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Chrome</a:t>
            </a:r>
            <a:r>
              <a:rPr lang="zh-CN" altLang="en-US" sz="1800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en-US" altLang="zh-CN" sz="1800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Firefox</a:t>
            </a:r>
            <a:r>
              <a:rPr lang="zh-CN" altLang="en-US" sz="1800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等浏览器访问乐学，首次登录需要补全必要信息后点保存。</a:t>
            </a:r>
            <a:endParaRPr lang="en-US" altLang="zh-CN" sz="1800" dirty="0">
              <a:solidFill>
                <a:srgbClr val="5B9B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68000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800" dirty="0">
              <a:solidFill>
                <a:srgbClr val="5B9B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68000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800" dirty="0">
              <a:solidFill>
                <a:srgbClr val="5B9B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68000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800" dirty="0">
              <a:solidFill>
                <a:srgbClr val="5B9B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6180" y="1700808"/>
            <a:ext cx="4068452" cy="349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72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202375" y="254636"/>
            <a:ext cx="8089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600" b="1">
                <a:solidFill>
                  <a:schemeClr val="tx1"/>
                </a:solidFill>
                <a:latin typeface="+mj-ea"/>
                <a:ea typeface="+mj-ea"/>
              </a:rPr>
              <a:t>乐学系统首页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579" y="1124744"/>
            <a:ext cx="9596105" cy="547260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7348" y="1052736"/>
            <a:ext cx="2689269" cy="40684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ts val="25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主页左上角可切换语言；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5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主页右上部分包括课程搜索框和个人设置；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5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主页中部为你在乐学已选课程列表；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5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授课教师可在开课后批量导入选课学生或学生自主选课进入课程，如发现应选课程未显示请进行课程搜索找到课程并加入；</a:t>
            </a:r>
            <a:endParaRPr lang="en-US" altLang="zh-CN" sz="1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5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主页中下部为课程分类目录，用户可依据分类目录查找课程。</a:t>
            </a:r>
          </a:p>
        </p:txBody>
      </p:sp>
    </p:spTree>
    <p:extLst>
      <p:ext uri="{BB962C8B-B14F-4D97-AF65-F5344CB8AC3E}">
        <p14:creationId xmlns:p14="http://schemas.microsoft.com/office/powerpoint/2010/main" val="676480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202375" y="254636"/>
            <a:ext cx="8089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600" b="1" dirty="0">
                <a:solidFill>
                  <a:schemeClr val="tx1"/>
                </a:solidFill>
                <a:latin typeface="+mj-ea"/>
                <a:ea typeface="+mj-ea"/>
              </a:rPr>
              <a:t>网站个性化设置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9356" y="1304764"/>
            <a:ext cx="8100900" cy="15841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点击右上角头像，打开下拉框，可以看到“个人主页”、“个人档案”、“使用偏好”等选项。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点击“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使用偏好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”可根据当前用户使用习惯进行相关设置，包括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设置选择语言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如下图为中文和英文的使用偏好界面。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280" y="1142682"/>
            <a:ext cx="3144602" cy="17462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364" y="3176972"/>
            <a:ext cx="7200000" cy="22503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5820" y="4473116"/>
            <a:ext cx="7200000" cy="21092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46458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202375" y="254636"/>
            <a:ext cx="8089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600" b="1" dirty="0">
                <a:solidFill>
                  <a:schemeClr val="tx1"/>
                </a:solidFill>
                <a:latin typeface="+mj-ea"/>
                <a:ea typeface="+mj-ea"/>
              </a:rPr>
              <a:t>选课方式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6390" y="1304764"/>
            <a:ext cx="5749610" cy="51545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500"/>
              </a:lnSpc>
              <a:spcBef>
                <a:spcPts val="180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乐学平台选课有两种方式：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ts val="2500"/>
              </a:lnSpc>
              <a:spcBef>
                <a:spcPts val="1800"/>
              </a:spcBef>
              <a:buAutoNum type="arabicPeriod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自助选课；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ts val="2500"/>
              </a:lnSpc>
              <a:spcBef>
                <a:spcPts val="1800"/>
              </a:spcBef>
              <a:buAutoNum type="arabicPeriod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教师在课程中设置好教学班编号后，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研究生登录后即可看到已选课程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出现在课程列表中。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500"/>
              </a:lnSpc>
              <a:spcBef>
                <a:spcPts val="180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研究生需要做：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ts val="2500"/>
              </a:lnSpc>
              <a:spcBef>
                <a:spcPts val="1800"/>
              </a:spcBef>
              <a:buAutoNum type="arabicPeriod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登录后查看我的课程，默认显示三门，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可以点 “我的课程”查看更多。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ts val="2500"/>
              </a:lnSpc>
              <a:spcBef>
                <a:spcPts val="1800"/>
              </a:spcBef>
              <a:buAutoNum type="arabicPeriod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发现应选课程未出现在乐学我的课程中，请进行课程搜索自助选课。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ts val="2500"/>
              </a:lnSpc>
              <a:spcBef>
                <a:spcPts val="1800"/>
              </a:spcBef>
              <a:buAutoNum type="arabicPeriod"/>
            </a:pP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161B012-91BE-4313-B4B2-EAA0B316A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068" y="1304764"/>
            <a:ext cx="4932548" cy="468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630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202375" y="254636"/>
            <a:ext cx="8089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</a:rPr>
              <a:t>课程搜索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73" y="3032956"/>
            <a:ext cx="11155743" cy="370841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02375" y="1448780"/>
            <a:ext cx="11370264" cy="14761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500"/>
              </a:lnSpc>
              <a:spcBef>
                <a:spcPts val="180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在课程搜索框中，输入关键字，这里输入“乐学使用简要教程”，搜索结果如下图。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500"/>
              </a:lnSpc>
              <a:spcBef>
                <a:spcPts val="180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得到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课程名称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课程简介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中包含该关键字的课程列表。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500"/>
              </a:lnSpc>
              <a:spcBef>
                <a:spcPts val="1800"/>
              </a:spcBef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请务必认真核实课程名称、授课教师，确保进入正确的乐学课程。</a:t>
            </a:r>
          </a:p>
        </p:txBody>
      </p:sp>
    </p:spTree>
    <p:extLst>
      <p:ext uri="{BB962C8B-B14F-4D97-AF65-F5344CB8AC3E}">
        <p14:creationId xmlns:p14="http://schemas.microsoft.com/office/powerpoint/2010/main" val="672426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202375" y="254636"/>
            <a:ext cx="8089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</a:rPr>
              <a:t>加入课程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02375" y="1268760"/>
            <a:ext cx="11370264" cy="14761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500"/>
              </a:lnSpc>
              <a:spcBef>
                <a:spcPts val="180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学生用户可使用课程搜索功能查找目标课程，也可根据课程分类查找目标课程。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500"/>
              </a:lnSpc>
              <a:spcBef>
                <a:spcPts val="180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如果该课程设置了选课密码，学生用户需要输入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正确的选课密码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，加入课程。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590" y="2240868"/>
            <a:ext cx="8902410" cy="410994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22874" y="2384884"/>
            <a:ext cx="3168352" cy="40684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ts val="25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1800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教师会通过群告知课程密码或者将选课密码公布在课程简介中。</a:t>
            </a:r>
            <a:endParaRPr lang="en-US" altLang="zh-CN" sz="1800" dirty="0">
              <a:solidFill>
                <a:srgbClr val="5B9B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5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1800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一门课可能有多个选课密码，教师根据不同密码对选课学生进行分组。</a:t>
            </a:r>
            <a:endParaRPr lang="en-US" altLang="zh-CN" sz="1800" dirty="0">
              <a:solidFill>
                <a:srgbClr val="5B9B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5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1800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学生用户需输入自己所在组的密码。</a:t>
            </a:r>
            <a:endParaRPr lang="en-US" altLang="zh-CN" sz="1800" dirty="0">
              <a:solidFill>
                <a:srgbClr val="5B9B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5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1800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输入错误密码会进入其他班级，给之后的学习活动带来不便。</a:t>
            </a:r>
          </a:p>
        </p:txBody>
      </p:sp>
    </p:spTree>
    <p:extLst>
      <p:ext uri="{BB962C8B-B14F-4D97-AF65-F5344CB8AC3E}">
        <p14:creationId xmlns:p14="http://schemas.microsoft.com/office/powerpoint/2010/main" val="3209251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202375" y="254636"/>
            <a:ext cx="8089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</a:rPr>
              <a:t>加入课程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02375" y="1268760"/>
            <a:ext cx="11370264" cy="14761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500"/>
              </a:lnSpc>
              <a:spcBef>
                <a:spcPts val="180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学生用户可使用课程搜索功能查找目标课程，也可根据课程分类查找目标课程。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500"/>
              </a:lnSpc>
              <a:spcBef>
                <a:spcPts val="180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如果该课程设置了选课密码，学生用户需要输入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正确的选课密码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，加入课程。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590" y="2240868"/>
            <a:ext cx="8902410" cy="410994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22874" y="2384884"/>
            <a:ext cx="3168352" cy="40684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ts val="25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1800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教师会通过群告知课程密码或者将选课密码公布在课程简介中。</a:t>
            </a:r>
            <a:endParaRPr lang="en-US" altLang="zh-CN" sz="1800" dirty="0">
              <a:solidFill>
                <a:srgbClr val="5B9B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5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1800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一门课可能有多个选课密码，教师根据不同密码对选课学生进行分组。</a:t>
            </a:r>
            <a:endParaRPr lang="en-US" altLang="zh-CN" sz="1800" dirty="0">
              <a:solidFill>
                <a:srgbClr val="5B9B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5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1800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学生用户需输入自己所在组的密码。</a:t>
            </a:r>
            <a:endParaRPr lang="en-US" altLang="zh-CN" sz="1800" dirty="0">
              <a:solidFill>
                <a:srgbClr val="5B9B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5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1800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输入错误密码会进入其他班级，给之后的学习活动带来不便。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0132637-3C01-420A-B1FC-D33C4FEB1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6112" y="842962"/>
            <a:ext cx="581977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65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默认设计模板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3503ED">
            <a:alpha val="50000"/>
          </a:srgbClr>
        </a:solidFill>
        <a:ln>
          <a:noFill/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cap="none" normalizeH="0" baseline="0" dirty="0">
            <a:ln>
              <a:noFill/>
            </a:ln>
            <a:solidFill>
              <a:schemeClr val="tx2"/>
            </a:solidFill>
            <a:effectLst/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  <a:txDef>
      <a:spPr>
        <a:noFill/>
      </a:spPr>
      <a:bodyPr wrap="square" rtlCol="0">
        <a:noAutofit/>
      </a:bodyPr>
      <a:lstStyle>
        <a:defPPr algn="l">
          <a:defRPr sz="18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828">
      <a:dk1>
        <a:srgbClr val="5F5F5F"/>
      </a:dk1>
      <a:lt1>
        <a:sysClr val="window" lastClr="FFFFFF"/>
      </a:lt1>
      <a:dk2>
        <a:srgbClr val="8A0000"/>
      </a:dk2>
      <a:lt2>
        <a:srgbClr val="8A0000"/>
      </a:lt2>
      <a:accent1>
        <a:srgbClr val="5B9BD5"/>
      </a:accent1>
      <a:accent2>
        <a:srgbClr val="ED7D31"/>
      </a:accent2>
      <a:accent3>
        <a:srgbClr val="5F5F5F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bg1"/>
            </a:gs>
            <a:gs pos="100000">
              <a:srgbClr val="DDDEDD"/>
            </a:gs>
          </a:gsLst>
          <a:lin ang="6000000" scaled="0"/>
          <a:tileRect/>
        </a:gradFill>
        <a:ln w="28575">
          <a:solidFill>
            <a:schemeClr val="bg1"/>
          </a:solidFill>
        </a:ln>
        <a:effectLst>
          <a:outerShdw blurRad="279400" dist="254000" dir="8100000" algn="tr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11960</TotalTime>
  <Words>952</Words>
  <Application>Microsoft Office PowerPoint</Application>
  <PresentationFormat>宽屏</PresentationFormat>
  <Paragraphs>79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宋体</vt:lpstr>
      <vt:lpstr>微软雅黑</vt:lpstr>
      <vt:lpstr>Arial</vt:lpstr>
      <vt:lpstr>Arial Black</vt:lpstr>
      <vt:lpstr>Wingdings</vt:lpstr>
      <vt:lpstr>默认设计模板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PPTfans网设计</dc:title>
  <dc:creator>林辉强</dc:creator>
  <cp:keywords>www.pptfans.cn</cp:keywords>
  <cp:lastModifiedBy>cr327</cp:lastModifiedBy>
  <cp:revision>3932</cp:revision>
  <cp:lastPrinted>2019-12-31T09:39:09Z</cp:lastPrinted>
  <dcterms:created xsi:type="dcterms:W3CDTF">2113-01-01T00:00:00Z</dcterms:created>
  <dcterms:modified xsi:type="dcterms:W3CDTF">2020-02-13T13:54:55Z</dcterms:modified>
  <cp:category>ppt模板设计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RubyTemplateID">
    <vt:lpwstr>2</vt:lpwstr>
  </property>
  <property fmtid="{D5CDD505-2E9C-101B-9397-08002B2CF9AE}" pid="4" name="KSOProductBuildVer">
    <vt:lpwstr>2052-10.1.0.7245</vt:lpwstr>
  </property>
</Properties>
</file>