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2" r:id="rId3"/>
    <p:sldId id="257" r:id="rId4"/>
    <p:sldId id="258" r:id="rId5"/>
    <p:sldId id="261" r:id="rId6"/>
    <p:sldId id="263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61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C4EE386-9BF4-436D-A99F-93FBF0C356FB}"/>
              </a:ext>
            </a:extLst>
          </p:cNvPr>
          <p:cNvSpPr txBox="1"/>
          <p:nvPr/>
        </p:nvSpPr>
        <p:spPr>
          <a:xfrm>
            <a:off x="530352" y="1355852"/>
            <a:ext cx="10872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buClrTx/>
              <a:buSzTx/>
              <a:buFontTx/>
            </a:pPr>
            <a:r>
              <a:rPr lang="zh-CN" altLang="en-US" sz="9600" b="1" noProof="1">
                <a:gradFill>
                  <a:gsLst>
                    <a:gs pos="32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AAECFB"/>
                    </a:gs>
                  </a:gsLst>
                  <a:lin ang="5400000" scaled="0"/>
                </a:gradFill>
                <a:latin typeface="+mj-ea"/>
                <a:ea typeface="+mj-ea"/>
                <a:cs typeface="+mn-cs"/>
              </a:rPr>
              <a:t>参赛项目名称</a:t>
            </a:r>
            <a:endParaRPr lang="zh-CN" altLang="en-US" sz="9600" b="1" noProof="1">
              <a:gradFill>
                <a:gsLst>
                  <a:gs pos="32000">
                    <a:schemeClr val="accent1">
                      <a:lumMod val="5000"/>
                      <a:lumOff val="95000"/>
                    </a:schemeClr>
                  </a:gs>
                  <a:gs pos="100000">
                    <a:srgbClr val="AAECFB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8BD2F25-B7D3-4C13-8424-872ED30FE177}"/>
              </a:ext>
            </a:extLst>
          </p:cNvPr>
          <p:cNvSpPr txBox="1"/>
          <p:nvPr/>
        </p:nvSpPr>
        <p:spPr>
          <a:xfrm>
            <a:off x="3594353" y="3612449"/>
            <a:ext cx="5265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buClrTx/>
              <a:buSzTx/>
              <a:buFontTx/>
            </a:pPr>
            <a:r>
              <a:rPr lang="zh-CN" altLang="en-US" sz="4800" b="1" noProof="1">
                <a:gradFill>
                  <a:gsLst>
                    <a:gs pos="32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AAECFB"/>
                    </a:gs>
                  </a:gsLst>
                  <a:lin ang="5400000" scaled="0"/>
                </a:gradFill>
                <a:latin typeface="+mj-ea"/>
                <a:ea typeface="+mj-ea"/>
                <a:cs typeface="+mn-cs"/>
              </a:rPr>
              <a:t>团队名称</a:t>
            </a:r>
            <a:endParaRPr lang="zh-CN" altLang="en-US" sz="4800" b="1" noProof="1">
              <a:gradFill>
                <a:gsLst>
                  <a:gs pos="32000">
                    <a:schemeClr val="accent1">
                      <a:lumMod val="5000"/>
                      <a:lumOff val="95000"/>
                    </a:schemeClr>
                  </a:gs>
                  <a:gs pos="100000">
                    <a:srgbClr val="AAECFB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40CCEDF-0D5F-484A-A892-38C8802071C8}"/>
              </a:ext>
            </a:extLst>
          </p:cNvPr>
          <p:cNvSpPr txBox="1"/>
          <p:nvPr/>
        </p:nvSpPr>
        <p:spPr>
          <a:xfrm>
            <a:off x="7196329" y="5637520"/>
            <a:ext cx="4206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buClrTx/>
              <a:buSzTx/>
              <a:buFontTx/>
            </a:pPr>
            <a:r>
              <a:rPr lang="zh-CN" altLang="en-US" sz="2400" b="1" noProof="1">
                <a:gradFill>
                  <a:gsLst>
                    <a:gs pos="32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AAECFB"/>
                    </a:gs>
                  </a:gsLst>
                  <a:lin ang="5400000" scaled="0"/>
                </a:gradFill>
                <a:latin typeface="+mj-ea"/>
                <a:ea typeface="+mj-ea"/>
                <a:cs typeface="+mn-cs"/>
              </a:rPr>
              <a:t>队员：队员姓名、队员姓名</a:t>
            </a:r>
            <a:r>
              <a:rPr lang="en-US" altLang="zh-CN" sz="2400" b="1" noProof="1">
                <a:gradFill>
                  <a:gsLst>
                    <a:gs pos="32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AAECFB"/>
                    </a:gs>
                  </a:gsLst>
                  <a:lin ang="5400000" scaled="0"/>
                </a:gradFill>
                <a:latin typeface="+mj-ea"/>
                <a:ea typeface="+mj-ea"/>
                <a:cs typeface="+mn-cs"/>
              </a:rPr>
              <a:t>…</a:t>
            </a:r>
            <a:endParaRPr lang="zh-CN" altLang="en-US" sz="2400" b="1" noProof="1">
              <a:gradFill>
                <a:gsLst>
                  <a:gs pos="32000">
                    <a:schemeClr val="accent1">
                      <a:lumMod val="5000"/>
                      <a:lumOff val="95000"/>
                    </a:schemeClr>
                  </a:gs>
                  <a:gs pos="100000">
                    <a:srgbClr val="AAECFB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BA74888-A2D0-4CD6-BB9F-AFECE7AC3726}"/>
              </a:ext>
            </a:extLst>
          </p:cNvPr>
          <p:cNvSpPr txBox="1"/>
          <p:nvPr/>
        </p:nvSpPr>
        <p:spPr>
          <a:xfrm>
            <a:off x="7136893" y="5040483"/>
            <a:ext cx="3017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buClrTx/>
              <a:buSzTx/>
              <a:buFontTx/>
            </a:pPr>
            <a:r>
              <a:rPr lang="zh-CN" altLang="en-US" sz="2400" b="1" noProof="1">
                <a:gradFill>
                  <a:gsLst>
                    <a:gs pos="32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AAECFB"/>
                    </a:gs>
                  </a:gsLst>
                  <a:lin ang="5400000" scaled="0"/>
                </a:gradFill>
                <a:latin typeface="+mj-ea"/>
                <a:ea typeface="+mj-ea"/>
                <a:cs typeface="+mn-cs"/>
              </a:rPr>
              <a:t>指导老师：老师姓名</a:t>
            </a:r>
            <a:endParaRPr lang="zh-CN" altLang="en-US" sz="2400" b="1" noProof="1">
              <a:gradFill>
                <a:gsLst>
                  <a:gs pos="32000">
                    <a:schemeClr val="accent1">
                      <a:lumMod val="5000"/>
                      <a:lumOff val="95000"/>
                    </a:schemeClr>
                  </a:gs>
                  <a:gs pos="100000">
                    <a:srgbClr val="AAECFB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90E5E11-D268-41BF-9712-5EDB08330E9A}"/>
              </a:ext>
            </a:extLst>
          </p:cNvPr>
          <p:cNvSpPr txBox="1"/>
          <p:nvPr/>
        </p:nvSpPr>
        <p:spPr>
          <a:xfrm>
            <a:off x="2246377" y="5040483"/>
            <a:ext cx="2673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buClrTx/>
              <a:buSzTx/>
              <a:buFontTx/>
            </a:pPr>
            <a:r>
              <a:rPr lang="zh-CN" altLang="en-US" sz="2400" b="1" noProof="1">
                <a:gradFill>
                  <a:gsLst>
                    <a:gs pos="32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AAECFB"/>
                    </a:gs>
                  </a:gsLst>
                  <a:lin ang="5400000" scaled="0"/>
                </a:gradFill>
                <a:latin typeface="+mj-ea"/>
                <a:ea typeface="+mj-ea"/>
              </a:rPr>
              <a:t>队长所在高校名称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2A7E99B-1A39-4FF2-8BDB-7A25A4F9292B}"/>
              </a:ext>
            </a:extLst>
          </p:cNvPr>
          <p:cNvSpPr txBox="1"/>
          <p:nvPr/>
        </p:nvSpPr>
        <p:spPr>
          <a:xfrm>
            <a:off x="2164081" y="5637520"/>
            <a:ext cx="2525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buClrTx/>
              <a:buSzTx/>
              <a:buFontTx/>
            </a:pPr>
            <a:r>
              <a:rPr lang="zh-CN" altLang="en-US" sz="2400" b="1" noProof="1">
                <a:gradFill>
                  <a:gsLst>
                    <a:gs pos="32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AAECFB"/>
                    </a:gs>
                  </a:gsLst>
                  <a:lin ang="5400000" scaled="0"/>
                </a:gradFill>
                <a:latin typeface="+mj-ea"/>
                <a:ea typeface="+mj-ea"/>
                <a:cs typeface="+mn-cs"/>
              </a:rPr>
              <a:t>队长：队长姓名</a:t>
            </a:r>
            <a:endParaRPr lang="zh-CN" altLang="en-US" sz="2400" b="1" noProof="1">
              <a:gradFill>
                <a:gsLst>
                  <a:gs pos="32000">
                    <a:schemeClr val="accent1">
                      <a:lumMod val="5000"/>
                      <a:lumOff val="95000"/>
                    </a:schemeClr>
                  </a:gs>
                  <a:gs pos="100000">
                    <a:srgbClr val="AAECFB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28489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C4EE386-9BF4-436D-A99F-93FBF0C356FB}"/>
              </a:ext>
            </a:extLst>
          </p:cNvPr>
          <p:cNvSpPr txBox="1"/>
          <p:nvPr/>
        </p:nvSpPr>
        <p:spPr>
          <a:xfrm>
            <a:off x="4157027" y="1136396"/>
            <a:ext cx="387794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buClrTx/>
              <a:buSzTx/>
              <a:buFontTx/>
            </a:pPr>
            <a:r>
              <a:rPr lang="zh-CN" altLang="en-US" sz="11500" b="1" noProof="1">
                <a:gradFill>
                  <a:gsLst>
                    <a:gs pos="32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AAECFB"/>
                    </a:gs>
                  </a:gsLst>
                  <a:lin ang="5400000" scaled="0"/>
                </a:gradFill>
                <a:latin typeface="+mj-ea"/>
                <a:ea typeface="+mj-ea"/>
                <a:cs typeface="+mn-cs"/>
              </a:rPr>
              <a:t>目录</a:t>
            </a:r>
            <a:endParaRPr lang="zh-CN" altLang="en-US" sz="11500" b="1" noProof="1">
              <a:gradFill>
                <a:gsLst>
                  <a:gs pos="32000">
                    <a:schemeClr val="accent1">
                      <a:lumMod val="5000"/>
                      <a:lumOff val="95000"/>
                    </a:schemeClr>
                  </a:gs>
                  <a:gs pos="100000">
                    <a:srgbClr val="AAECFB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FF6CE4A-6469-442C-A5AA-287CE130AFE7}"/>
              </a:ext>
            </a:extLst>
          </p:cNvPr>
          <p:cNvSpPr txBox="1"/>
          <p:nvPr/>
        </p:nvSpPr>
        <p:spPr>
          <a:xfrm>
            <a:off x="2263965" y="3285745"/>
            <a:ext cx="2343150" cy="574675"/>
          </a:xfrm>
          <a:prstGeom prst="rect">
            <a:avLst/>
          </a:prstGeom>
          <a:noFill/>
        </p:spPr>
        <p:txBody>
          <a:bodyPr anchor="ctr"/>
          <a:lstStyle/>
          <a:p>
            <a:pPr marR="0" defTabSz="914400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kern="0" cap="none" spc="0" normalizeH="0" baseline="0" noProof="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单击此处输入标题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59A4236-1CAE-4086-8034-BBA878A2D4B6}"/>
              </a:ext>
            </a:extLst>
          </p:cNvPr>
          <p:cNvSpPr txBox="1"/>
          <p:nvPr/>
        </p:nvSpPr>
        <p:spPr>
          <a:xfrm>
            <a:off x="2263965" y="3612770"/>
            <a:ext cx="2368550" cy="396875"/>
          </a:xfrm>
          <a:prstGeom prst="rect">
            <a:avLst/>
          </a:prstGeom>
          <a:noFill/>
        </p:spPr>
        <p:txBody>
          <a:bodyPr anchor="ctr"/>
          <a:lstStyle/>
          <a:p>
            <a:pPr algn="dist" fontAlgn="auto">
              <a:lnSpc>
                <a:spcPct val="150000"/>
              </a:lnSpc>
            </a:pPr>
            <a:r>
              <a:rPr lang="zh-CN" altLang="en-US" sz="600" b="1" noProof="1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b="1" noProof="1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.</a:t>
            </a:r>
            <a:r>
              <a:rPr lang="zh-CN" altLang="en-US" sz="600" b="1" noProof="1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b="1" noProof="1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.</a:t>
            </a:r>
            <a:endParaRPr kumimoji="0" lang="en-US" altLang="zh-CN" sz="600" b="1" i="0" kern="0" cap="none" spc="0" normalizeH="0" baseline="0" noProof="0" dirty="0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EF6DDB4-A902-4576-AFE5-47105EA2A1A3}"/>
              </a:ext>
            </a:extLst>
          </p:cNvPr>
          <p:cNvSpPr txBox="1"/>
          <p:nvPr/>
        </p:nvSpPr>
        <p:spPr>
          <a:xfrm>
            <a:off x="1382903" y="3441320"/>
            <a:ext cx="763588" cy="574675"/>
          </a:xfrm>
          <a:prstGeom prst="rect">
            <a:avLst/>
          </a:prstGeom>
          <a:noFill/>
        </p:spPr>
        <p:txBody>
          <a:bodyPr anchor="ctr"/>
          <a:lstStyle/>
          <a:p>
            <a:pPr marR="0" defTabSz="914400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kern="0" cap="none" spc="0" normalizeH="0" baseline="0" noProof="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01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70EB310-1F88-4C58-A24F-F322C00862E3}"/>
              </a:ext>
            </a:extLst>
          </p:cNvPr>
          <p:cNvSpPr txBox="1"/>
          <p:nvPr/>
        </p:nvSpPr>
        <p:spPr>
          <a:xfrm>
            <a:off x="2263965" y="4506532"/>
            <a:ext cx="2343150" cy="574675"/>
          </a:xfrm>
          <a:prstGeom prst="rect">
            <a:avLst/>
          </a:prstGeom>
          <a:noFill/>
        </p:spPr>
        <p:txBody>
          <a:bodyPr anchor="ctr"/>
          <a:lstStyle/>
          <a:p>
            <a:pPr marR="0" defTabSz="914400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kern="0" cap="none" spc="0" normalizeH="0" baseline="0" noProof="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单击此处输入标题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C018139-AF0D-4658-9A37-A6E66B95C290}"/>
              </a:ext>
            </a:extLst>
          </p:cNvPr>
          <p:cNvSpPr txBox="1"/>
          <p:nvPr/>
        </p:nvSpPr>
        <p:spPr>
          <a:xfrm>
            <a:off x="2263965" y="4833557"/>
            <a:ext cx="2368550" cy="396875"/>
          </a:xfrm>
          <a:prstGeom prst="rect">
            <a:avLst/>
          </a:prstGeom>
          <a:noFill/>
        </p:spPr>
        <p:txBody>
          <a:bodyPr anchor="ctr"/>
          <a:lstStyle/>
          <a:p>
            <a:pPr algn="dist" fontAlgn="auto">
              <a:lnSpc>
                <a:spcPct val="150000"/>
              </a:lnSpc>
            </a:pPr>
            <a:r>
              <a:rPr lang="zh-CN" altLang="en-US" sz="600" b="1" noProof="1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b="1" noProof="1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.</a:t>
            </a:r>
            <a:r>
              <a:rPr lang="zh-CN" altLang="en-US" sz="600" b="1" noProof="1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b="1" noProof="1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.</a:t>
            </a:r>
            <a:endParaRPr kumimoji="0" lang="en-US" altLang="zh-CN" sz="600" b="1" i="0" kern="0" cap="none" spc="0" normalizeH="0" baseline="0" noProof="0" dirty="0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802BDE4-8227-48B4-9EA4-E4E9C0C35762}"/>
              </a:ext>
            </a:extLst>
          </p:cNvPr>
          <p:cNvSpPr txBox="1"/>
          <p:nvPr/>
        </p:nvSpPr>
        <p:spPr>
          <a:xfrm>
            <a:off x="1382903" y="4635120"/>
            <a:ext cx="763588" cy="574675"/>
          </a:xfrm>
          <a:prstGeom prst="rect">
            <a:avLst/>
          </a:prstGeom>
          <a:noFill/>
        </p:spPr>
        <p:txBody>
          <a:bodyPr anchor="ctr"/>
          <a:lstStyle/>
          <a:p>
            <a:pPr marR="0" defTabSz="914400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kern="0" cap="none" spc="0" normalizeH="0" baseline="0" noProof="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02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8BC8588-2929-4D93-B34B-368A6A6C3DDE}"/>
              </a:ext>
            </a:extLst>
          </p:cNvPr>
          <p:cNvSpPr txBox="1"/>
          <p:nvPr/>
        </p:nvSpPr>
        <p:spPr>
          <a:xfrm>
            <a:off x="8265350" y="3285745"/>
            <a:ext cx="2343150" cy="574675"/>
          </a:xfrm>
          <a:prstGeom prst="rect">
            <a:avLst/>
          </a:prstGeom>
          <a:noFill/>
        </p:spPr>
        <p:txBody>
          <a:bodyPr anchor="ctr"/>
          <a:lstStyle/>
          <a:p>
            <a:pPr marR="0" defTabSz="914400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kern="0" cap="none" spc="0" normalizeH="0" baseline="0" noProof="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单击此处输入标题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2BE10B6-08EC-4423-A9F5-01F0503A6294}"/>
              </a:ext>
            </a:extLst>
          </p:cNvPr>
          <p:cNvSpPr txBox="1"/>
          <p:nvPr/>
        </p:nvSpPr>
        <p:spPr>
          <a:xfrm>
            <a:off x="8265350" y="3612770"/>
            <a:ext cx="2368550" cy="396875"/>
          </a:xfrm>
          <a:prstGeom prst="rect">
            <a:avLst/>
          </a:prstGeom>
          <a:noFill/>
        </p:spPr>
        <p:txBody>
          <a:bodyPr anchor="ctr"/>
          <a:lstStyle/>
          <a:p>
            <a:pPr algn="dist" fontAlgn="auto">
              <a:lnSpc>
                <a:spcPct val="150000"/>
              </a:lnSpc>
            </a:pPr>
            <a:r>
              <a:rPr lang="zh-CN" altLang="en-US" sz="600" b="1" noProof="1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b="1" noProof="1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.</a:t>
            </a:r>
            <a:r>
              <a:rPr lang="zh-CN" altLang="en-US" sz="600" b="1" noProof="1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b="1" noProof="1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.</a:t>
            </a:r>
            <a:endParaRPr kumimoji="0" lang="en-US" altLang="zh-CN" sz="600" b="1" i="0" kern="0" cap="none" spc="0" normalizeH="0" baseline="0" noProof="0" dirty="0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E4ABFBD-5715-4130-9F93-7CF8621D6383}"/>
              </a:ext>
            </a:extLst>
          </p:cNvPr>
          <p:cNvSpPr txBox="1"/>
          <p:nvPr/>
        </p:nvSpPr>
        <p:spPr>
          <a:xfrm>
            <a:off x="7384288" y="3441320"/>
            <a:ext cx="763588" cy="574675"/>
          </a:xfrm>
          <a:prstGeom prst="rect">
            <a:avLst/>
          </a:prstGeom>
          <a:noFill/>
        </p:spPr>
        <p:txBody>
          <a:bodyPr anchor="ctr"/>
          <a:lstStyle/>
          <a:p>
            <a:pPr marR="0" defTabSz="914400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kern="0" cap="none" spc="0" normalizeH="0" baseline="0" noProof="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03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A6956BD-48B0-4BF6-ABDD-0CB0E8461A81}"/>
              </a:ext>
            </a:extLst>
          </p:cNvPr>
          <p:cNvSpPr txBox="1"/>
          <p:nvPr/>
        </p:nvSpPr>
        <p:spPr>
          <a:xfrm>
            <a:off x="8265350" y="4506532"/>
            <a:ext cx="2343150" cy="574675"/>
          </a:xfrm>
          <a:prstGeom prst="rect">
            <a:avLst/>
          </a:prstGeom>
          <a:noFill/>
        </p:spPr>
        <p:txBody>
          <a:bodyPr anchor="ctr"/>
          <a:lstStyle/>
          <a:p>
            <a:pPr marR="0" defTabSz="914400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kern="0" cap="none" spc="0" normalizeH="0" baseline="0" noProof="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单击此处输入标题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08707F2-11B5-4308-AD4A-7DFC05AC1684}"/>
              </a:ext>
            </a:extLst>
          </p:cNvPr>
          <p:cNvSpPr txBox="1"/>
          <p:nvPr/>
        </p:nvSpPr>
        <p:spPr>
          <a:xfrm>
            <a:off x="8265350" y="4833557"/>
            <a:ext cx="2368550" cy="396875"/>
          </a:xfrm>
          <a:prstGeom prst="rect">
            <a:avLst/>
          </a:prstGeom>
          <a:noFill/>
        </p:spPr>
        <p:txBody>
          <a:bodyPr anchor="ctr"/>
          <a:lstStyle/>
          <a:p>
            <a:pPr algn="dist" fontAlgn="auto">
              <a:lnSpc>
                <a:spcPct val="150000"/>
              </a:lnSpc>
            </a:pPr>
            <a:r>
              <a:rPr lang="zh-CN" altLang="en-US" sz="600" b="1" noProof="1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b="1" noProof="1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.</a:t>
            </a:r>
            <a:r>
              <a:rPr lang="zh-CN" altLang="en-US" sz="600" b="1" noProof="1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b="1" noProof="1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.</a:t>
            </a:r>
            <a:endParaRPr kumimoji="0" lang="en-US" altLang="zh-CN" sz="600" b="1" i="0" kern="0" cap="none" spc="0" normalizeH="0" baseline="0" noProof="0" dirty="0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2F104E3-77E3-43CD-AE74-F892C3904BD1}"/>
              </a:ext>
            </a:extLst>
          </p:cNvPr>
          <p:cNvSpPr txBox="1"/>
          <p:nvPr/>
        </p:nvSpPr>
        <p:spPr>
          <a:xfrm>
            <a:off x="7384288" y="4635120"/>
            <a:ext cx="763588" cy="574675"/>
          </a:xfrm>
          <a:prstGeom prst="rect">
            <a:avLst/>
          </a:prstGeom>
          <a:noFill/>
        </p:spPr>
        <p:txBody>
          <a:bodyPr anchor="ctr"/>
          <a:lstStyle/>
          <a:p>
            <a:pPr marR="0" defTabSz="914400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kern="0" cap="none" spc="0" normalizeH="0" baseline="0" noProof="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04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E142A2CB-0CEF-412C-939D-3FB5F327731C}"/>
              </a:ext>
            </a:extLst>
          </p:cNvPr>
          <p:cNvSpPr txBox="1"/>
          <p:nvPr/>
        </p:nvSpPr>
        <p:spPr>
          <a:xfrm>
            <a:off x="4196081" y="1527810"/>
            <a:ext cx="3798570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buClrTx/>
              <a:buSzTx/>
              <a:buFontTx/>
            </a:pPr>
            <a:r>
              <a:rPr lang="en-US" altLang="zh-CN" sz="13800" noProof="1">
                <a:gradFill>
                  <a:gsLst>
                    <a:gs pos="32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AAECFB"/>
                    </a:gs>
                  </a:gsLst>
                  <a:lin ang="5400000" scaled="0"/>
                </a:gradFill>
                <a:latin typeface="+mj-ea"/>
                <a:ea typeface="+mj-ea"/>
                <a:cs typeface="+mn-cs"/>
              </a:rPr>
              <a:t>01</a:t>
            </a:r>
            <a:endParaRPr lang="en-US" altLang="zh-CN" sz="13800" noProof="1">
              <a:gradFill>
                <a:gsLst>
                  <a:gs pos="32000">
                    <a:schemeClr val="accent1">
                      <a:lumMod val="5000"/>
                      <a:lumOff val="95000"/>
                    </a:schemeClr>
                  </a:gs>
                  <a:gs pos="100000">
                    <a:srgbClr val="AAECFB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0A9DD48-972D-4E09-ADF8-AF502964EC64}"/>
              </a:ext>
            </a:extLst>
          </p:cNvPr>
          <p:cNvSpPr txBox="1"/>
          <p:nvPr/>
        </p:nvSpPr>
        <p:spPr>
          <a:xfrm>
            <a:off x="3454400" y="3454400"/>
            <a:ext cx="5283200" cy="777875"/>
          </a:xfrm>
          <a:prstGeom prst="rect">
            <a:avLst/>
          </a:prstGeom>
          <a:noFill/>
        </p:spPr>
        <p:txBody>
          <a:bodyPr anchor="ctr"/>
          <a:lstStyle/>
          <a:p>
            <a:pPr marR="0" algn="ctr" defTabSz="914400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kern="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  <a:sym typeface="+mn-ea"/>
              </a:rPr>
              <a:t>单击此处输入标题</a:t>
            </a:r>
            <a:endParaRPr kumimoji="0" lang="zh-CN" altLang="en-US" sz="3600" i="0" kern="0" cap="none" spc="0" normalizeH="0" baseline="0" noProof="0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17" name="TextBox 1210">
            <a:extLst>
              <a:ext uri="{FF2B5EF4-FFF2-40B4-BE49-F238E27FC236}">
                <a16:creationId xmlns:a16="http://schemas.microsoft.com/office/drawing/2014/main" id="{4AC1E30D-A91B-4865-9642-4D873530564C}"/>
              </a:ext>
            </a:extLst>
          </p:cNvPr>
          <p:cNvSpPr/>
          <p:nvPr/>
        </p:nvSpPr>
        <p:spPr>
          <a:xfrm>
            <a:off x="3078163" y="4187825"/>
            <a:ext cx="6034088" cy="52228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ctr" fontAlgn="auto">
              <a:lnSpc>
                <a:spcPct val="200000"/>
              </a:lnSpc>
            </a:pPr>
            <a:r>
              <a:rPr lang="zh-CN" altLang="en-US" sz="700" strike="noStrike" noProof="1">
                <a:solidFill>
                  <a:schemeClr val="bg1"/>
                </a:solidFill>
                <a:latin typeface="+mn-lt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Click here to enter your text</a:t>
            </a:r>
            <a:r>
              <a:rPr lang="en-US" altLang="zh-CN" sz="700" strike="noStrike" noProof="1">
                <a:solidFill>
                  <a:schemeClr val="bg1"/>
                </a:solidFill>
                <a:latin typeface="+mn-lt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.</a:t>
            </a:r>
            <a:r>
              <a:rPr lang="zh-CN" altLang="en-US" sz="700" strike="noStrike" noProof="1">
                <a:solidFill>
                  <a:schemeClr val="bg1"/>
                </a:solidFill>
                <a:latin typeface="+mn-lt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Click here to enter your text</a:t>
            </a:r>
            <a:r>
              <a:rPr lang="en-US" altLang="zh-CN" sz="700" strike="noStrike" noProof="1">
                <a:solidFill>
                  <a:schemeClr val="bg1"/>
                </a:solidFill>
                <a:latin typeface="+mn-lt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.</a:t>
            </a:r>
            <a:r>
              <a:rPr lang="zh-CN" altLang="en-US" sz="700" strike="noStrike" noProof="1">
                <a:solidFill>
                  <a:schemeClr val="bg1"/>
                </a:solidFill>
                <a:latin typeface="+mn-lt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Click here to enter your text</a:t>
            </a:r>
            <a:r>
              <a:rPr lang="en-US" altLang="zh-CN" sz="700" strike="noStrike" noProof="1">
                <a:solidFill>
                  <a:schemeClr val="bg1"/>
                </a:solidFill>
                <a:latin typeface="+mn-lt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.</a:t>
            </a:r>
            <a:r>
              <a:rPr lang="zh-CN" altLang="en-US" sz="700" strike="noStrike" noProof="1">
                <a:solidFill>
                  <a:schemeClr val="bg1"/>
                </a:solidFill>
                <a:latin typeface="+mn-lt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Click here to enter your text</a:t>
            </a:r>
            <a:r>
              <a:rPr lang="en-US" altLang="zh-CN" sz="700" strike="noStrike" noProof="1">
                <a:solidFill>
                  <a:schemeClr val="bg1"/>
                </a:solidFill>
                <a:latin typeface="+mn-lt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.</a:t>
            </a:r>
            <a:r>
              <a:rPr lang="zh-CN" altLang="en-US" sz="700" strike="noStrike" noProof="1">
                <a:solidFill>
                  <a:schemeClr val="bg1"/>
                </a:solidFill>
                <a:latin typeface="+mn-lt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Click here to enter your text</a:t>
            </a:r>
            <a:r>
              <a:rPr lang="en-US" altLang="zh-CN" sz="700" strike="noStrike" noProof="1">
                <a:solidFill>
                  <a:schemeClr val="bg1"/>
                </a:solidFill>
                <a:latin typeface="+mn-lt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.</a:t>
            </a:r>
            <a:r>
              <a:rPr lang="zh-CN" altLang="en-US" sz="700" strike="noStrike" noProof="1">
                <a:solidFill>
                  <a:schemeClr val="bg1"/>
                </a:solidFill>
                <a:latin typeface="+mn-lt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Click here to enter your text</a:t>
            </a:r>
            <a:r>
              <a:rPr lang="en-US" altLang="zh-CN" sz="700" strike="noStrike" noProof="1">
                <a:solidFill>
                  <a:schemeClr val="bg1"/>
                </a:solidFill>
                <a:latin typeface="+mn-lt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.</a:t>
            </a:r>
            <a:r>
              <a:rPr lang="zh-CN" altLang="en-US" sz="700" strike="noStrike" noProof="1">
                <a:solidFill>
                  <a:schemeClr val="bg1"/>
                </a:solidFill>
                <a:latin typeface="+mn-lt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Click here to enter your text</a:t>
            </a:r>
            <a:r>
              <a:rPr lang="en-US" altLang="zh-CN" sz="700" strike="noStrike" noProof="1">
                <a:solidFill>
                  <a:schemeClr val="bg1"/>
                </a:solidFill>
                <a:latin typeface="+mn-lt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.</a:t>
            </a:r>
            <a:r>
              <a:rPr lang="zh-CN" altLang="en-US" sz="700" strike="noStrike" noProof="1">
                <a:solidFill>
                  <a:schemeClr val="bg1"/>
                </a:solidFill>
                <a:latin typeface="+mn-lt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Click here to enter your text</a:t>
            </a:r>
            <a:r>
              <a:rPr lang="en-US" altLang="zh-CN" sz="700" strike="noStrike" noProof="1">
                <a:solidFill>
                  <a:schemeClr val="bg1"/>
                </a:solidFill>
                <a:latin typeface="+mn-lt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.</a:t>
            </a:r>
            <a:r>
              <a:rPr lang="zh-CN" altLang="en-US" sz="700" strike="noStrike" noProof="1">
                <a:solidFill>
                  <a:schemeClr val="bg1"/>
                </a:solidFill>
                <a:latin typeface="+mn-lt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Click here to enter your text</a:t>
            </a:r>
            <a:r>
              <a:rPr lang="en-US" altLang="zh-CN" sz="700" strike="noStrike" noProof="1">
                <a:solidFill>
                  <a:schemeClr val="bg1"/>
                </a:solidFill>
                <a:latin typeface="+mn-lt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.</a:t>
            </a:r>
            <a:endParaRPr lang="en-US" altLang="zh-CN" sz="700" strike="noStrike" noProof="0" dirty="0">
              <a:ln>
                <a:noFill/>
              </a:ln>
              <a:solidFill>
                <a:schemeClr val="bg1"/>
              </a:solidFill>
              <a:uLnTx/>
              <a:uFillTx/>
              <a:ea typeface="微软雅黑" panose="020B0503020204020204" charset="-122"/>
              <a:cs typeface="+mn-lt"/>
              <a:sym typeface="Arial" panose="020B0604020202020204" pitchFamily="34" charset="0"/>
            </a:endParaRPr>
          </a:p>
        </p:txBody>
      </p:sp>
      <p:grpSp>
        <p:nvGrpSpPr>
          <p:cNvPr id="18" name="组合 8">
            <a:extLst>
              <a:ext uri="{FF2B5EF4-FFF2-40B4-BE49-F238E27FC236}">
                <a16:creationId xmlns:a16="http://schemas.microsoft.com/office/drawing/2014/main" id="{93D3DF77-E597-478E-8C2A-0515BAA641DE}"/>
              </a:ext>
            </a:extLst>
          </p:cNvPr>
          <p:cNvGrpSpPr/>
          <p:nvPr/>
        </p:nvGrpSpPr>
        <p:grpSpPr>
          <a:xfrm>
            <a:off x="3676650" y="1008063"/>
            <a:ext cx="4848225" cy="350837"/>
            <a:chOff x="5783" y="848"/>
            <a:chExt cx="7636" cy="551"/>
          </a:xfrm>
        </p:grpSpPr>
        <p:sp>
          <p:nvSpPr>
            <p:cNvPr id="19" name="任意多边形: 形状 187">
              <a:extLst>
                <a:ext uri="{FF2B5EF4-FFF2-40B4-BE49-F238E27FC236}">
                  <a16:creationId xmlns:a16="http://schemas.microsoft.com/office/drawing/2014/main" id="{E5121141-D49C-46DE-B7DD-40FFD13CA595}"/>
                </a:ext>
              </a:extLst>
            </p:cNvPr>
            <p:cNvSpPr/>
            <p:nvPr/>
          </p:nvSpPr>
          <p:spPr>
            <a:xfrm>
              <a:off x="5783" y="848"/>
              <a:ext cx="7637" cy="510"/>
            </a:xfrm>
            <a:custGeom>
              <a:avLst/>
              <a:gdLst/>
              <a:ahLst/>
              <a:cxnLst>
                <a:cxn ang="0">
                  <a:pos x="2326" y="31"/>
                </a:cxn>
                <a:cxn ang="0">
                  <a:pos x="3433" y="31"/>
                </a:cxn>
                <a:cxn ang="0">
                  <a:pos x="4216" y="31"/>
                </a:cxn>
                <a:cxn ang="0">
                  <a:pos x="5259" y="31"/>
                </a:cxn>
                <a:cxn ang="0">
                  <a:pos x="5738" y="512"/>
                </a:cxn>
                <a:cxn ang="0">
                  <a:pos x="7637" y="512"/>
                </a:cxn>
                <a:cxn ang="0">
                  <a:pos x="7637" y="494"/>
                </a:cxn>
                <a:cxn ang="0">
                  <a:pos x="5747" y="494"/>
                </a:cxn>
                <a:cxn ang="0">
                  <a:pos x="5266" y="13"/>
                </a:cxn>
                <a:cxn ang="0">
                  <a:pos x="4216" y="13"/>
                </a:cxn>
                <a:cxn ang="0">
                  <a:pos x="3433" y="13"/>
                </a:cxn>
                <a:cxn ang="0">
                  <a:pos x="2319" y="13"/>
                </a:cxn>
                <a:cxn ang="0">
                  <a:pos x="1838" y="494"/>
                </a:cxn>
                <a:cxn ang="0">
                  <a:pos x="13" y="494"/>
                </a:cxn>
                <a:cxn ang="0">
                  <a:pos x="13" y="512"/>
                </a:cxn>
                <a:cxn ang="0">
                  <a:pos x="1845" y="512"/>
                </a:cxn>
              </a:cxnLst>
              <a:rect l="0" t="0" r="0" b="0"/>
              <a:pathLst>
                <a:path w="4849342" h="324061">
                  <a:moveTo>
                    <a:pt x="1477371" y="20254"/>
                  </a:moveTo>
                  <a:lnTo>
                    <a:pt x="2179890" y="20254"/>
                  </a:lnTo>
                  <a:lnTo>
                    <a:pt x="2677555" y="20254"/>
                  </a:lnTo>
                  <a:lnTo>
                    <a:pt x="3339565" y="20254"/>
                  </a:lnTo>
                  <a:lnTo>
                    <a:pt x="3643951" y="325797"/>
                  </a:lnTo>
                  <a:lnTo>
                    <a:pt x="4849922" y="325797"/>
                  </a:lnTo>
                  <a:lnTo>
                    <a:pt x="4849922" y="314224"/>
                  </a:lnTo>
                  <a:lnTo>
                    <a:pt x="3649738" y="314224"/>
                  </a:lnTo>
                  <a:lnTo>
                    <a:pt x="3344195" y="8680"/>
                  </a:lnTo>
                  <a:lnTo>
                    <a:pt x="2677555" y="8680"/>
                  </a:lnTo>
                  <a:lnTo>
                    <a:pt x="2179890" y="8680"/>
                  </a:lnTo>
                  <a:lnTo>
                    <a:pt x="1472742" y="8680"/>
                  </a:lnTo>
                  <a:lnTo>
                    <a:pt x="1167199" y="314224"/>
                  </a:lnTo>
                  <a:lnTo>
                    <a:pt x="8680" y="314224"/>
                  </a:lnTo>
                  <a:lnTo>
                    <a:pt x="8680" y="325797"/>
                  </a:lnTo>
                  <a:lnTo>
                    <a:pt x="1171828" y="325797"/>
                  </a:lnTo>
                  <a:close/>
                </a:path>
              </a:pathLst>
            </a:custGeom>
            <a:gradFill rotWithShape="1">
              <a:gsLst>
                <a:gs pos="0">
                  <a:srgbClr val="F7FAFD"/>
                </a:gs>
                <a:gs pos="100000">
                  <a:srgbClr val="AAECFB"/>
                </a:gs>
              </a:gsLst>
              <a:lin ang="5400000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任意多边形: 形状 188">
              <a:extLst>
                <a:ext uri="{FF2B5EF4-FFF2-40B4-BE49-F238E27FC236}">
                  <a16:creationId xmlns:a16="http://schemas.microsoft.com/office/drawing/2014/main" id="{6E2B4583-E61B-4F82-8F84-4BC7A69592AA}"/>
                </a:ext>
              </a:extLst>
            </p:cNvPr>
            <p:cNvSpPr/>
            <p:nvPr/>
          </p:nvSpPr>
          <p:spPr>
            <a:xfrm>
              <a:off x="7826" y="1017"/>
              <a:ext cx="3536" cy="383"/>
            </a:xfrm>
            <a:custGeom>
              <a:avLst/>
              <a:gdLst/>
              <a:ahLst/>
              <a:cxnLst>
                <a:cxn ang="0">
                  <a:pos x="3192" y="13"/>
                </a:cxn>
                <a:cxn ang="0">
                  <a:pos x="1845" y="13"/>
                </a:cxn>
                <a:cxn ang="0">
                  <a:pos x="1705" y="13"/>
                </a:cxn>
                <a:cxn ang="0">
                  <a:pos x="356" y="13"/>
                </a:cxn>
                <a:cxn ang="0">
                  <a:pos x="13" y="358"/>
                </a:cxn>
                <a:cxn ang="0">
                  <a:pos x="24" y="371"/>
                </a:cxn>
                <a:cxn ang="0">
                  <a:pos x="363" y="31"/>
                </a:cxn>
                <a:cxn ang="0">
                  <a:pos x="1705" y="31"/>
                </a:cxn>
                <a:cxn ang="0">
                  <a:pos x="1845" y="31"/>
                </a:cxn>
                <a:cxn ang="0">
                  <a:pos x="3185" y="31"/>
                </a:cxn>
                <a:cxn ang="0">
                  <a:pos x="3516" y="362"/>
                </a:cxn>
                <a:cxn ang="0">
                  <a:pos x="3529" y="351"/>
                </a:cxn>
              </a:cxnLst>
              <a:rect l="0" t="0" r="0" b="0"/>
              <a:pathLst>
                <a:path w="2245280" h="243045">
                  <a:moveTo>
                    <a:pt x="2027118" y="8680"/>
                  </a:moveTo>
                  <a:lnTo>
                    <a:pt x="1171828" y="8680"/>
                  </a:lnTo>
                  <a:lnTo>
                    <a:pt x="1082711" y="8680"/>
                  </a:lnTo>
                  <a:lnTo>
                    <a:pt x="226264" y="8680"/>
                  </a:lnTo>
                  <a:lnTo>
                    <a:pt x="8680" y="227421"/>
                  </a:lnTo>
                  <a:lnTo>
                    <a:pt x="15624" y="235523"/>
                  </a:lnTo>
                  <a:lnTo>
                    <a:pt x="230894" y="20254"/>
                  </a:lnTo>
                  <a:lnTo>
                    <a:pt x="1082711" y="20254"/>
                  </a:lnTo>
                  <a:lnTo>
                    <a:pt x="1171828" y="20254"/>
                  </a:lnTo>
                  <a:lnTo>
                    <a:pt x="2022488" y="20254"/>
                  </a:lnTo>
                  <a:lnTo>
                    <a:pt x="2233128" y="229736"/>
                  </a:lnTo>
                  <a:lnTo>
                    <a:pt x="2241230" y="222792"/>
                  </a:lnTo>
                  <a:close/>
                </a:path>
              </a:pathLst>
            </a:custGeom>
            <a:gradFill rotWithShape="1">
              <a:gsLst>
                <a:gs pos="0">
                  <a:srgbClr val="F7FAFD"/>
                </a:gs>
                <a:gs pos="100000">
                  <a:srgbClr val="AAECFB"/>
                </a:gs>
              </a:gsLst>
              <a:lin ang="5400000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" name="组合 7">
            <a:extLst>
              <a:ext uri="{FF2B5EF4-FFF2-40B4-BE49-F238E27FC236}">
                <a16:creationId xmlns:a16="http://schemas.microsoft.com/office/drawing/2014/main" id="{66BE40BA-7188-4053-9929-DDF51041DBB4}"/>
              </a:ext>
            </a:extLst>
          </p:cNvPr>
          <p:cNvGrpSpPr/>
          <p:nvPr/>
        </p:nvGrpSpPr>
        <p:grpSpPr>
          <a:xfrm flipV="1">
            <a:off x="3670300" y="5345113"/>
            <a:ext cx="4849813" cy="336550"/>
            <a:chOff x="5975" y="1069"/>
            <a:chExt cx="7636" cy="530"/>
          </a:xfrm>
        </p:grpSpPr>
        <p:sp>
          <p:nvSpPr>
            <p:cNvPr id="22" name="任意多边形: 形状 187">
              <a:extLst>
                <a:ext uri="{FF2B5EF4-FFF2-40B4-BE49-F238E27FC236}">
                  <a16:creationId xmlns:a16="http://schemas.microsoft.com/office/drawing/2014/main" id="{C749E6AF-D5CC-4AD1-9A38-E4A6645D1B46}"/>
                </a:ext>
              </a:extLst>
            </p:cNvPr>
            <p:cNvSpPr/>
            <p:nvPr/>
          </p:nvSpPr>
          <p:spPr>
            <a:xfrm>
              <a:off x="5975" y="1069"/>
              <a:ext cx="7637" cy="510"/>
            </a:xfrm>
            <a:custGeom>
              <a:avLst/>
              <a:gdLst/>
              <a:ahLst/>
              <a:cxnLst>
                <a:cxn ang="0">
                  <a:pos x="2326" y="31"/>
                </a:cxn>
                <a:cxn ang="0">
                  <a:pos x="3433" y="31"/>
                </a:cxn>
                <a:cxn ang="0">
                  <a:pos x="4216" y="31"/>
                </a:cxn>
                <a:cxn ang="0">
                  <a:pos x="5259" y="31"/>
                </a:cxn>
                <a:cxn ang="0">
                  <a:pos x="5738" y="512"/>
                </a:cxn>
                <a:cxn ang="0">
                  <a:pos x="7637" y="512"/>
                </a:cxn>
                <a:cxn ang="0">
                  <a:pos x="7637" y="494"/>
                </a:cxn>
                <a:cxn ang="0">
                  <a:pos x="5747" y="494"/>
                </a:cxn>
                <a:cxn ang="0">
                  <a:pos x="5266" y="13"/>
                </a:cxn>
                <a:cxn ang="0">
                  <a:pos x="4216" y="13"/>
                </a:cxn>
                <a:cxn ang="0">
                  <a:pos x="3433" y="13"/>
                </a:cxn>
                <a:cxn ang="0">
                  <a:pos x="2319" y="13"/>
                </a:cxn>
                <a:cxn ang="0">
                  <a:pos x="1838" y="494"/>
                </a:cxn>
                <a:cxn ang="0">
                  <a:pos x="13" y="494"/>
                </a:cxn>
                <a:cxn ang="0">
                  <a:pos x="13" y="512"/>
                </a:cxn>
                <a:cxn ang="0">
                  <a:pos x="1845" y="512"/>
                </a:cxn>
              </a:cxnLst>
              <a:rect l="0" t="0" r="0" b="0"/>
              <a:pathLst>
                <a:path w="4849342" h="324061">
                  <a:moveTo>
                    <a:pt x="1477371" y="20254"/>
                  </a:moveTo>
                  <a:lnTo>
                    <a:pt x="2179890" y="20254"/>
                  </a:lnTo>
                  <a:lnTo>
                    <a:pt x="2677555" y="20254"/>
                  </a:lnTo>
                  <a:lnTo>
                    <a:pt x="3339565" y="20254"/>
                  </a:lnTo>
                  <a:lnTo>
                    <a:pt x="3643951" y="325797"/>
                  </a:lnTo>
                  <a:lnTo>
                    <a:pt x="4849922" y="325797"/>
                  </a:lnTo>
                  <a:lnTo>
                    <a:pt x="4849922" y="314224"/>
                  </a:lnTo>
                  <a:lnTo>
                    <a:pt x="3649738" y="314224"/>
                  </a:lnTo>
                  <a:lnTo>
                    <a:pt x="3344195" y="8680"/>
                  </a:lnTo>
                  <a:lnTo>
                    <a:pt x="2677555" y="8680"/>
                  </a:lnTo>
                  <a:lnTo>
                    <a:pt x="2179890" y="8680"/>
                  </a:lnTo>
                  <a:lnTo>
                    <a:pt x="1472742" y="8680"/>
                  </a:lnTo>
                  <a:lnTo>
                    <a:pt x="1167199" y="314224"/>
                  </a:lnTo>
                  <a:lnTo>
                    <a:pt x="8680" y="314224"/>
                  </a:lnTo>
                  <a:lnTo>
                    <a:pt x="8680" y="325797"/>
                  </a:lnTo>
                  <a:lnTo>
                    <a:pt x="1171828" y="325797"/>
                  </a:lnTo>
                  <a:close/>
                </a:path>
              </a:pathLst>
            </a:custGeom>
            <a:gradFill rotWithShape="1">
              <a:gsLst>
                <a:gs pos="0">
                  <a:srgbClr val="F7FAFD"/>
                </a:gs>
                <a:gs pos="100000">
                  <a:srgbClr val="AAECFB"/>
                </a:gs>
              </a:gsLst>
              <a:lin ang="5400000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任意多边形: 形状 188">
              <a:extLst>
                <a:ext uri="{FF2B5EF4-FFF2-40B4-BE49-F238E27FC236}">
                  <a16:creationId xmlns:a16="http://schemas.microsoft.com/office/drawing/2014/main" id="{0612A963-4337-44E5-A296-1A69CC03EFE6}"/>
                </a:ext>
              </a:extLst>
            </p:cNvPr>
            <p:cNvSpPr/>
            <p:nvPr/>
          </p:nvSpPr>
          <p:spPr>
            <a:xfrm>
              <a:off x="8026" y="1217"/>
              <a:ext cx="3536" cy="383"/>
            </a:xfrm>
            <a:custGeom>
              <a:avLst/>
              <a:gdLst/>
              <a:ahLst/>
              <a:cxnLst>
                <a:cxn ang="0">
                  <a:pos x="3192" y="13"/>
                </a:cxn>
                <a:cxn ang="0">
                  <a:pos x="1845" y="13"/>
                </a:cxn>
                <a:cxn ang="0">
                  <a:pos x="1705" y="13"/>
                </a:cxn>
                <a:cxn ang="0">
                  <a:pos x="356" y="13"/>
                </a:cxn>
                <a:cxn ang="0">
                  <a:pos x="13" y="358"/>
                </a:cxn>
                <a:cxn ang="0">
                  <a:pos x="24" y="371"/>
                </a:cxn>
                <a:cxn ang="0">
                  <a:pos x="363" y="31"/>
                </a:cxn>
                <a:cxn ang="0">
                  <a:pos x="1705" y="31"/>
                </a:cxn>
                <a:cxn ang="0">
                  <a:pos x="1845" y="31"/>
                </a:cxn>
                <a:cxn ang="0">
                  <a:pos x="3185" y="31"/>
                </a:cxn>
                <a:cxn ang="0">
                  <a:pos x="3516" y="362"/>
                </a:cxn>
                <a:cxn ang="0">
                  <a:pos x="3529" y="351"/>
                </a:cxn>
              </a:cxnLst>
              <a:rect l="0" t="0" r="0" b="0"/>
              <a:pathLst>
                <a:path w="2245280" h="243045">
                  <a:moveTo>
                    <a:pt x="2027118" y="8680"/>
                  </a:moveTo>
                  <a:lnTo>
                    <a:pt x="1171828" y="8680"/>
                  </a:lnTo>
                  <a:lnTo>
                    <a:pt x="1082711" y="8680"/>
                  </a:lnTo>
                  <a:lnTo>
                    <a:pt x="226264" y="8680"/>
                  </a:lnTo>
                  <a:lnTo>
                    <a:pt x="8680" y="227421"/>
                  </a:lnTo>
                  <a:lnTo>
                    <a:pt x="15624" y="235523"/>
                  </a:lnTo>
                  <a:lnTo>
                    <a:pt x="230894" y="20254"/>
                  </a:lnTo>
                  <a:lnTo>
                    <a:pt x="1082711" y="20254"/>
                  </a:lnTo>
                  <a:lnTo>
                    <a:pt x="1171828" y="20254"/>
                  </a:lnTo>
                  <a:lnTo>
                    <a:pt x="2022488" y="20254"/>
                  </a:lnTo>
                  <a:lnTo>
                    <a:pt x="2233128" y="229736"/>
                  </a:lnTo>
                  <a:lnTo>
                    <a:pt x="2241230" y="222792"/>
                  </a:lnTo>
                  <a:close/>
                </a:path>
              </a:pathLst>
            </a:custGeom>
            <a:gradFill rotWithShape="1">
              <a:gsLst>
                <a:gs pos="0">
                  <a:srgbClr val="F7FAFD"/>
                </a:gs>
                <a:gs pos="100000">
                  <a:srgbClr val="AAECFB"/>
                </a:gs>
              </a:gsLst>
              <a:lin ang="5400000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2639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5ACAC1C-053A-4E31-8DB9-592420CDE26E}"/>
              </a:ext>
            </a:extLst>
          </p:cNvPr>
          <p:cNvSpPr/>
          <p:nvPr/>
        </p:nvSpPr>
        <p:spPr>
          <a:xfrm>
            <a:off x="-337185" y="808990"/>
            <a:ext cx="12862560" cy="5641340"/>
          </a:xfrm>
          <a:prstGeom prst="rect">
            <a:avLst/>
          </a:prstGeom>
          <a:solidFill>
            <a:schemeClr val="bg1"/>
          </a:solidFill>
          <a:ln>
            <a:solidFill>
              <a:srgbClr val="012F8D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678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C4EE386-9BF4-436D-A99F-93FBF0C356FB}"/>
              </a:ext>
            </a:extLst>
          </p:cNvPr>
          <p:cNvSpPr txBox="1"/>
          <p:nvPr/>
        </p:nvSpPr>
        <p:spPr>
          <a:xfrm>
            <a:off x="3118105" y="1445752"/>
            <a:ext cx="6345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buClrTx/>
              <a:buSzTx/>
              <a:buFontTx/>
            </a:pPr>
            <a:r>
              <a:rPr lang="zh-CN" altLang="en-US" sz="9600" b="1" noProof="1">
                <a:gradFill>
                  <a:gsLst>
                    <a:gs pos="32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AAECFB"/>
                    </a:gs>
                  </a:gsLst>
                  <a:lin ang="5400000" scaled="0"/>
                </a:gradFill>
                <a:latin typeface="+mj-ea"/>
                <a:ea typeface="+mj-ea"/>
                <a:cs typeface="+mn-cs"/>
              </a:rPr>
              <a:t>谢谢观看！</a:t>
            </a:r>
            <a:endParaRPr lang="zh-CN" altLang="en-US" sz="9600" b="1" noProof="1">
              <a:gradFill>
                <a:gsLst>
                  <a:gs pos="32000">
                    <a:schemeClr val="accent1">
                      <a:lumMod val="5000"/>
                      <a:lumOff val="95000"/>
                    </a:schemeClr>
                  </a:gs>
                  <a:gs pos="100000">
                    <a:srgbClr val="AAECFB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8BD2F25-B7D3-4C13-8424-872ED30FE177}"/>
              </a:ext>
            </a:extLst>
          </p:cNvPr>
          <p:cNvSpPr txBox="1"/>
          <p:nvPr/>
        </p:nvSpPr>
        <p:spPr>
          <a:xfrm>
            <a:off x="3594353" y="3612449"/>
            <a:ext cx="5265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buClrTx/>
              <a:buSzTx/>
              <a:buFontTx/>
            </a:pPr>
            <a:r>
              <a:rPr lang="zh-CN" altLang="en-US" sz="4800" b="1" noProof="1">
                <a:gradFill>
                  <a:gsLst>
                    <a:gs pos="32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AAECFB"/>
                    </a:gs>
                  </a:gsLst>
                  <a:lin ang="5400000" scaled="0"/>
                </a:gradFill>
                <a:latin typeface="+mj-ea"/>
                <a:ea typeface="+mj-ea"/>
                <a:cs typeface="+mn-cs"/>
              </a:rPr>
              <a:t>团队名称</a:t>
            </a:r>
            <a:endParaRPr lang="zh-CN" altLang="en-US" sz="4800" b="1" noProof="1">
              <a:gradFill>
                <a:gsLst>
                  <a:gs pos="32000">
                    <a:schemeClr val="accent1">
                      <a:lumMod val="5000"/>
                      <a:lumOff val="95000"/>
                    </a:schemeClr>
                  </a:gs>
                  <a:gs pos="100000">
                    <a:srgbClr val="AAECFB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40CCEDF-0D5F-484A-A892-38C8802071C8}"/>
              </a:ext>
            </a:extLst>
          </p:cNvPr>
          <p:cNvSpPr txBox="1"/>
          <p:nvPr/>
        </p:nvSpPr>
        <p:spPr>
          <a:xfrm>
            <a:off x="7196329" y="5637520"/>
            <a:ext cx="4206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buClrTx/>
              <a:buSzTx/>
              <a:buFontTx/>
            </a:pPr>
            <a:r>
              <a:rPr lang="zh-CN" altLang="en-US" sz="2400" b="1" noProof="1">
                <a:gradFill>
                  <a:gsLst>
                    <a:gs pos="32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AAECFB"/>
                    </a:gs>
                  </a:gsLst>
                  <a:lin ang="5400000" scaled="0"/>
                </a:gradFill>
                <a:latin typeface="+mj-ea"/>
                <a:ea typeface="+mj-ea"/>
                <a:cs typeface="+mn-cs"/>
              </a:rPr>
              <a:t>队员：队员姓名、队员姓名</a:t>
            </a:r>
            <a:r>
              <a:rPr lang="en-US" altLang="zh-CN" sz="2400" b="1" noProof="1">
                <a:gradFill>
                  <a:gsLst>
                    <a:gs pos="32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AAECFB"/>
                    </a:gs>
                  </a:gsLst>
                  <a:lin ang="5400000" scaled="0"/>
                </a:gradFill>
                <a:latin typeface="+mj-ea"/>
                <a:ea typeface="+mj-ea"/>
                <a:cs typeface="+mn-cs"/>
              </a:rPr>
              <a:t>…</a:t>
            </a:r>
            <a:endParaRPr lang="zh-CN" altLang="en-US" sz="2400" b="1" noProof="1">
              <a:gradFill>
                <a:gsLst>
                  <a:gs pos="32000">
                    <a:schemeClr val="accent1">
                      <a:lumMod val="5000"/>
                      <a:lumOff val="95000"/>
                    </a:schemeClr>
                  </a:gs>
                  <a:gs pos="100000">
                    <a:srgbClr val="AAECFB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BA74888-A2D0-4CD6-BB9F-AFECE7AC3726}"/>
              </a:ext>
            </a:extLst>
          </p:cNvPr>
          <p:cNvSpPr txBox="1"/>
          <p:nvPr/>
        </p:nvSpPr>
        <p:spPr>
          <a:xfrm>
            <a:off x="7136893" y="5040483"/>
            <a:ext cx="3017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buClrTx/>
              <a:buSzTx/>
              <a:buFontTx/>
            </a:pPr>
            <a:r>
              <a:rPr lang="zh-CN" altLang="en-US" sz="2400" b="1" noProof="1">
                <a:gradFill>
                  <a:gsLst>
                    <a:gs pos="32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AAECFB"/>
                    </a:gs>
                  </a:gsLst>
                  <a:lin ang="5400000" scaled="0"/>
                </a:gradFill>
                <a:latin typeface="+mj-ea"/>
                <a:ea typeface="+mj-ea"/>
                <a:cs typeface="+mn-cs"/>
              </a:rPr>
              <a:t>指导老师：老师姓名</a:t>
            </a:r>
            <a:endParaRPr lang="zh-CN" altLang="en-US" sz="2400" b="1" noProof="1">
              <a:gradFill>
                <a:gsLst>
                  <a:gs pos="32000">
                    <a:schemeClr val="accent1">
                      <a:lumMod val="5000"/>
                      <a:lumOff val="95000"/>
                    </a:schemeClr>
                  </a:gs>
                  <a:gs pos="100000">
                    <a:srgbClr val="AAECFB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90E5E11-D268-41BF-9712-5EDB08330E9A}"/>
              </a:ext>
            </a:extLst>
          </p:cNvPr>
          <p:cNvSpPr txBox="1"/>
          <p:nvPr/>
        </p:nvSpPr>
        <p:spPr>
          <a:xfrm>
            <a:off x="2246377" y="5040483"/>
            <a:ext cx="2673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buClrTx/>
              <a:buSzTx/>
              <a:buFontTx/>
            </a:pPr>
            <a:r>
              <a:rPr lang="zh-CN" altLang="en-US" sz="2400" b="1" noProof="1">
                <a:gradFill>
                  <a:gsLst>
                    <a:gs pos="32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AAECFB"/>
                    </a:gs>
                  </a:gsLst>
                  <a:lin ang="5400000" scaled="0"/>
                </a:gradFill>
                <a:latin typeface="+mj-ea"/>
                <a:ea typeface="+mj-ea"/>
              </a:rPr>
              <a:t>队长所在高校名称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2A7E99B-1A39-4FF2-8BDB-7A25A4F9292B}"/>
              </a:ext>
            </a:extLst>
          </p:cNvPr>
          <p:cNvSpPr txBox="1"/>
          <p:nvPr/>
        </p:nvSpPr>
        <p:spPr>
          <a:xfrm>
            <a:off x="2164081" y="5637520"/>
            <a:ext cx="2525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buClrTx/>
              <a:buSzTx/>
              <a:buFontTx/>
            </a:pPr>
            <a:r>
              <a:rPr lang="zh-CN" altLang="en-US" sz="2400" b="1" noProof="1">
                <a:gradFill>
                  <a:gsLst>
                    <a:gs pos="32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AAECFB"/>
                    </a:gs>
                  </a:gsLst>
                  <a:lin ang="5400000" scaled="0"/>
                </a:gradFill>
                <a:latin typeface="+mj-ea"/>
                <a:ea typeface="+mj-ea"/>
                <a:cs typeface="+mn-cs"/>
              </a:rPr>
              <a:t>队长：队长姓名</a:t>
            </a:r>
            <a:endParaRPr lang="zh-CN" altLang="en-US" sz="2400" b="1" noProof="1">
              <a:gradFill>
                <a:gsLst>
                  <a:gs pos="32000">
                    <a:schemeClr val="accent1">
                      <a:lumMod val="5000"/>
                      <a:lumOff val="95000"/>
                    </a:schemeClr>
                  </a:gs>
                  <a:gs pos="100000">
                    <a:srgbClr val="AAECFB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08007119"/>
      </p:ext>
    </p:extLst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197</Words>
  <Application>Microsoft Office PowerPoint</Application>
  <PresentationFormat>宽屏</PresentationFormat>
  <Paragraphs>28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Arial</vt:lpstr>
      <vt:lpstr>Calibri</vt:lpstr>
      <vt:lpstr>微软雅黑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</dc:creator>
  <cp:lastModifiedBy>tong</cp:lastModifiedBy>
  <cp:revision>27</cp:revision>
  <dcterms:created xsi:type="dcterms:W3CDTF">2023-08-09T12:44:00Z</dcterms:created>
  <dcterms:modified xsi:type="dcterms:W3CDTF">2025-07-08T08:46:51Z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A03D3C6603C64811A357672A289CBB87_12</vt:lpwstr>
  </property>
</Properties>
</file>