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66" r:id="rId3"/>
  </p:sldIdLst>
  <p:sldSz cx="10287000" cy="18288000"/>
  <p:notesSz cx="6858000" cy="9144000"/>
  <p:embeddedFontLst>
    <p:embeddedFont>
      <p:font typeface="微软雅黑" panose="020B0503020204020204" pitchFamily="34" charset="-122"/>
      <p:regular r:id="rId7"/>
    </p:embeddedFont>
    <p:embeddedFont>
      <p:font typeface="Calibri" panose="020F0502020204030204" charset="0"/>
      <p:regular r:id="rId8"/>
      <p:bold r:id="rId9"/>
      <p:italic r:id="rId10"/>
      <p:boldItalic r:id="rId1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 showGuides="1">
      <p:cViewPr varScale="1">
        <p:scale>
          <a:sx n="40" d="100"/>
          <a:sy n="40" d="100"/>
        </p:scale>
        <p:origin x="3510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font" Target="fonts/font3.fntdata"/><Relationship Id="rId8" Type="http://schemas.openxmlformats.org/officeDocument/2006/relationships/font" Target="fonts/font2.fntdata"/><Relationship Id="rId7" Type="http://schemas.openxmlformats.org/officeDocument/2006/relationships/font" Target="fonts/font1.fntdata"/><Relationship Id="rId6" Type="http://schemas.openxmlformats.org/officeDocument/2006/relationships/tableStyles" Target="tableStyles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1" Type="http://schemas.openxmlformats.org/officeDocument/2006/relationships/font" Target="fonts/font5.fntdata"/><Relationship Id="rId10" Type="http://schemas.openxmlformats.org/officeDocument/2006/relationships/font" Target="fonts/font4.fntdata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6.xml"/><Relationship Id="rId8" Type="http://schemas.openxmlformats.org/officeDocument/2006/relationships/tags" Target="../tags/tag5.xml"/><Relationship Id="rId7" Type="http://schemas.openxmlformats.org/officeDocument/2006/relationships/tags" Target="../tags/tag4.xml"/><Relationship Id="rId6" Type="http://schemas.openxmlformats.org/officeDocument/2006/relationships/tags" Target="../tags/tag3.xml"/><Relationship Id="rId5" Type="http://schemas.openxmlformats.org/officeDocument/2006/relationships/tags" Target="../tags/tag2.xml"/><Relationship Id="rId4" Type="http://schemas.openxmlformats.org/officeDocument/2006/relationships/tags" Target="../tags/tag1.xml"/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0" Type="http://schemas.openxmlformats.org/officeDocument/2006/relationships/slideLayout" Target="../slideLayouts/slideLayout7.xml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1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0287000" cy="18288000"/>
          </a:xfrm>
          <a:prstGeom prst="rect">
            <a:avLst/>
          </a:prstGeom>
        </p:spPr>
      </p:pic>
      <p:sp>
        <p:nvSpPr>
          <p:cNvPr id="7" name="TextBox 38"/>
          <p:cNvSpPr txBox="1"/>
          <p:nvPr/>
        </p:nvSpPr>
        <p:spPr>
          <a:xfrm>
            <a:off x="6784975" y="1849421"/>
            <a:ext cx="1711325" cy="6819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5320"/>
              </a:lnSpc>
            </a:pPr>
            <a:r>
              <a:rPr lang="en-US" sz="4000" b="1" spc="190" dirty="0">
                <a:solidFill>
                  <a:srgbClr val="FFFFFF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字由点字倔强黑" panose="00020600040101010101" charset="-122"/>
              </a:rPr>
              <a:t>2025</a:t>
            </a:r>
            <a:endParaRPr lang="en-US" sz="4000" b="1" spc="190" dirty="0">
              <a:solidFill>
                <a:srgbClr val="FFFFFF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字由点字倔强黑" panose="00020600040101010101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1028700" y="9919335"/>
            <a:ext cx="8305800" cy="5320665"/>
            <a:chOff x="1028700" y="10703193"/>
            <a:chExt cx="8306024" cy="4544148"/>
          </a:xfrm>
        </p:grpSpPr>
        <p:sp>
          <p:nvSpPr>
            <p:cNvPr id="10" name="Freeform 32"/>
            <p:cNvSpPr/>
            <p:nvPr/>
          </p:nvSpPr>
          <p:spPr>
            <a:xfrm>
              <a:off x="1028700" y="10703193"/>
              <a:ext cx="3919698" cy="2206336"/>
            </a:xfrm>
            <a:custGeom>
              <a:avLst/>
              <a:gdLst/>
              <a:ahLst/>
              <a:cxnLst/>
              <a:rect l="l" t="t" r="r" b="b"/>
              <a:pathLst>
                <a:path w="3919698" h="2206336">
                  <a:moveTo>
                    <a:pt x="0" y="0"/>
                  </a:moveTo>
                  <a:lnTo>
                    <a:pt x="3919698" y="0"/>
                  </a:lnTo>
                  <a:lnTo>
                    <a:pt x="3919698" y="2206336"/>
                  </a:lnTo>
                  <a:lnTo>
                    <a:pt x="0" y="220633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t="-9070" b="-9070"/>
              </a:stretch>
            </a:blipFill>
          </p:spPr>
          <p:txBody>
            <a:bodyPr/>
            <a:lstStyle/>
            <a:p>
              <a:r>
                <a:rPr lang="zh-CN" altLang="en-US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示例图片</a:t>
              </a:r>
              <a:endParaRPr lang="zh-CN" altLang="en-US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Freeform 33"/>
            <p:cNvSpPr/>
            <p:nvPr/>
          </p:nvSpPr>
          <p:spPr>
            <a:xfrm>
              <a:off x="5111927" y="13041005"/>
              <a:ext cx="4216311" cy="2206336"/>
            </a:xfrm>
            <a:custGeom>
              <a:avLst/>
              <a:gdLst/>
              <a:ahLst/>
              <a:cxnLst/>
              <a:rect l="l" t="t" r="r" b="b"/>
              <a:pathLst>
                <a:path w="4216311" h="2206336">
                  <a:moveTo>
                    <a:pt x="0" y="0"/>
                  </a:moveTo>
                  <a:lnTo>
                    <a:pt x="4216311" y="0"/>
                  </a:lnTo>
                  <a:lnTo>
                    <a:pt x="4216311" y="2206336"/>
                  </a:lnTo>
                  <a:lnTo>
                    <a:pt x="0" y="220633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t="-13540" b="-13540"/>
              </a:stretch>
            </a:blipFill>
          </p:spPr>
          <p:txBody>
            <a:bodyPr/>
            <a:lstStyle/>
            <a:p>
              <a:r>
                <a:rPr lang="zh-CN" altLang="en-US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示例图片</a:t>
              </a:r>
              <a:endParaRPr lang="zh-CN" altLang="en-US"/>
            </a:p>
          </p:txBody>
        </p:sp>
        <p:sp>
          <p:nvSpPr>
            <p:cNvPr id="16" name="Freeform 34"/>
            <p:cNvSpPr/>
            <p:nvPr/>
          </p:nvSpPr>
          <p:spPr>
            <a:xfrm>
              <a:off x="5111927" y="10703193"/>
              <a:ext cx="4222797" cy="2206336"/>
            </a:xfrm>
            <a:custGeom>
              <a:avLst/>
              <a:gdLst/>
              <a:ahLst/>
              <a:cxnLst/>
              <a:rect l="l" t="t" r="r" b="b"/>
              <a:pathLst>
                <a:path w="4222797" h="2206336">
                  <a:moveTo>
                    <a:pt x="0" y="0"/>
                  </a:moveTo>
                  <a:lnTo>
                    <a:pt x="4222797" y="0"/>
                  </a:lnTo>
                  <a:lnTo>
                    <a:pt x="4222797" y="2206336"/>
                  </a:lnTo>
                  <a:lnTo>
                    <a:pt x="0" y="220633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30163" r="-28160" b="-32035"/>
              </a:stretch>
            </a:blipFill>
          </p:spPr>
          <p:txBody>
            <a:bodyPr/>
            <a:lstStyle/>
            <a:p>
              <a:r>
                <a:rPr lang="zh-CN" altLang="en-US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示例图片</a:t>
              </a:r>
              <a:endParaRPr lang="zh-CN" altLang="en-US"/>
            </a:p>
          </p:txBody>
        </p:sp>
        <p:sp>
          <p:nvSpPr>
            <p:cNvPr id="17" name="Freeform 35"/>
            <p:cNvSpPr/>
            <p:nvPr/>
          </p:nvSpPr>
          <p:spPr>
            <a:xfrm>
              <a:off x="1028700" y="13041005"/>
              <a:ext cx="3919698" cy="2206336"/>
            </a:xfrm>
            <a:custGeom>
              <a:avLst/>
              <a:gdLst/>
              <a:ahLst/>
              <a:cxnLst/>
              <a:rect l="l" t="t" r="r" b="b"/>
              <a:pathLst>
                <a:path w="3919698" h="2206336">
                  <a:moveTo>
                    <a:pt x="0" y="0"/>
                  </a:moveTo>
                  <a:lnTo>
                    <a:pt x="3919698" y="0"/>
                  </a:lnTo>
                  <a:lnTo>
                    <a:pt x="3919698" y="2206336"/>
                  </a:lnTo>
                  <a:lnTo>
                    <a:pt x="0" y="220633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739" t="-8488" b="-9854"/>
              </a:stretch>
            </a:blipFill>
          </p:spPr>
          <p:txBody>
            <a:bodyPr/>
            <a:lstStyle/>
            <a:p>
              <a:r>
                <a:rPr lang="zh-CN" altLang="en-US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示例图片</a:t>
              </a:r>
              <a:endParaRPr lang="zh-CN" altLang="en-US"/>
            </a:p>
          </p:txBody>
        </p:sp>
      </p:grpSp>
      <p:sp>
        <p:nvSpPr>
          <p:cNvPr id="18" name="TextBox 53"/>
          <p:cNvSpPr txBox="1"/>
          <p:nvPr/>
        </p:nvSpPr>
        <p:spPr>
          <a:xfrm>
            <a:off x="1084580" y="6454775"/>
            <a:ext cx="8136255" cy="3366770"/>
          </a:xfrm>
          <a:prstGeom prst="rect">
            <a:avLst/>
          </a:prstGeom>
        </p:spPr>
        <p:txBody>
          <a:bodyPr wrap="square" lIns="0" tIns="0" rIns="0" bIns="0" rtlCol="0" anchor="t">
            <a:noAutofit/>
          </a:bodyPr>
          <a:lstStyle/>
          <a:p>
            <a:pPr algn="just">
              <a:lnSpc>
                <a:spcPts val="3065"/>
              </a:lnSpc>
            </a:pPr>
            <a:r>
              <a:rPr lang="zh-CN" altLang="en-US" dirty="0">
                <a:solidFill>
                  <a:srgbClr val="000000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阿里巴巴普惠体" panose="00020600040101010101" charset="-122"/>
              </a:rPr>
              <a:t>模板替换注意事项：</a:t>
            </a:r>
            <a:endParaRPr lang="zh-CN" altLang="en-US" dirty="0">
              <a:solidFill>
                <a:srgbClr val="000000"/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阿里巴巴普惠体" panose="00020600040101010101" charset="-122"/>
            </a:endParaRPr>
          </a:p>
          <a:p>
            <a:pPr algn="just">
              <a:lnSpc>
                <a:spcPts val="3065"/>
              </a:lnSpc>
            </a:pPr>
            <a:r>
              <a:rPr lang="en-US" altLang="zh-CN" dirty="0">
                <a:solidFill>
                  <a:srgbClr val="000000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阿里巴巴普惠体" panose="00020600040101010101" charset="-122"/>
              </a:rPr>
              <a:t>1.【</a:t>
            </a:r>
            <a:r>
              <a:rPr lang="zh-CN" altLang="en-US" dirty="0">
                <a:solidFill>
                  <a:srgbClr val="000000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阿里巴巴普惠体" panose="00020600040101010101" charset="-122"/>
              </a:rPr>
              <a:t>赛事名称</a:t>
            </a:r>
            <a:r>
              <a:rPr lang="en-US" altLang="zh-CN" dirty="0">
                <a:solidFill>
                  <a:srgbClr val="000000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阿里巴巴普惠体" panose="00020600040101010101" charset="-122"/>
              </a:rPr>
              <a:t>】</a:t>
            </a:r>
            <a:r>
              <a:rPr lang="zh-CN" altLang="en-US" dirty="0">
                <a:solidFill>
                  <a:srgbClr val="000000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阿里巴巴普惠体" panose="00020600040101010101" charset="-122"/>
              </a:rPr>
              <a:t>采用年份标记届数。</a:t>
            </a:r>
            <a:endParaRPr lang="zh-CN" altLang="en-US" dirty="0">
              <a:solidFill>
                <a:srgbClr val="000000"/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阿里巴巴普惠体" panose="00020600040101010101" charset="-122"/>
            </a:endParaRPr>
          </a:p>
          <a:p>
            <a:pPr algn="just">
              <a:lnSpc>
                <a:spcPts val="3065"/>
              </a:lnSpc>
            </a:pPr>
            <a:r>
              <a:rPr lang="en-US" altLang="zh-CN" dirty="0">
                <a:solidFill>
                  <a:srgbClr val="000000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阿里巴巴普惠体" panose="00020600040101010101" charset="-122"/>
              </a:rPr>
              <a:t>2.【</a:t>
            </a:r>
            <a:r>
              <a:rPr lang="zh-CN" altLang="en-US" dirty="0">
                <a:solidFill>
                  <a:srgbClr val="000000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阿里巴巴普惠体" panose="00020600040101010101" charset="-122"/>
              </a:rPr>
              <a:t>参赛信息</a:t>
            </a:r>
            <a:r>
              <a:rPr lang="en-US" altLang="zh-CN" dirty="0">
                <a:solidFill>
                  <a:srgbClr val="000000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阿里巴巴普惠体" panose="00020600040101010101" charset="-122"/>
              </a:rPr>
              <a:t>】</a:t>
            </a:r>
            <a:r>
              <a:rPr lang="zh-CN" altLang="en-US" dirty="0">
                <a:solidFill>
                  <a:srgbClr val="000000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阿里巴巴普惠体" panose="00020600040101010101" charset="-122"/>
              </a:rPr>
              <a:t>请如实替换，若无指导教师可直接删除该行，根据美观度微调上下位置，参赛单位请写全称，无需精确到院系。</a:t>
            </a:r>
            <a:endParaRPr lang="zh-CN" altLang="en-US" dirty="0">
              <a:solidFill>
                <a:srgbClr val="000000"/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阿里巴巴普惠体" panose="00020600040101010101" charset="-122"/>
            </a:endParaRPr>
          </a:p>
          <a:p>
            <a:pPr algn="just">
              <a:lnSpc>
                <a:spcPts val="3065"/>
              </a:lnSpc>
            </a:pPr>
            <a:r>
              <a:rPr lang="en-US" altLang="zh-CN" dirty="0">
                <a:solidFill>
                  <a:srgbClr val="000000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阿里巴巴普惠体" panose="00020600040101010101" charset="-122"/>
              </a:rPr>
              <a:t>3.【</a:t>
            </a:r>
            <a:r>
              <a:rPr lang="zh-CN" altLang="en-US" dirty="0">
                <a:solidFill>
                  <a:srgbClr val="000000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阿里巴巴普惠体" panose="00020600040101010101" charset="-122"/>
              </a:rPr>
              <a:t>项目名称</a:t>
            </a:r>
            <a:r>
              <a:rPr lang="en-US" altLang="zh-CN" dirty="0">
                <a:solidFill>
                  <a:srgbClr val="000000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阿里巴巴普惠体" panose="00020600040101010101" charset="-122"/>
              </a:rPr>
              <a:t>】</a:t>
            </a:r>
            <a:r>
              <a:rPr lang="zh-CN" altLang="en-US" dirty="0">
                <a:solidFill>
                  <a:srgbClr val="000000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阿里巴巴普惠体" panose="00020600040101010101" charset="-122"/>
              </a:rPr>
              <a:t>居中，根据美观度微调上下位置。</a:t>
            </a:r>
            <a:endParaRPr lang="zh-CN" altLang="en-US" dirty="0">
              <a:solidFill>
                <a:srgbClr val="000000"/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阿里巴巴普惠体" panose="00020600040101010101" charset="-122"/>
            </a:endParaRPr>
          </a:p>
          <a:p>
            <a:pPr algn="just">
              <a:lnSpc>
                <a:spcPts val="3065"/>
              </a:lnSpc>
            </a:pPr>
            <a:r>
              <a:rPr lang="en-US" altLang="zh-CN" dirty="0">
                <a:solidFill>
                  <a:srgbClr val="000000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阿里巴巴普惠体" panose="00020600040101010101" charset="-122"/>
              </a:rPr>
              <a:t>4.【</a:t>
            </a:r>
            <a:r>
              <a:rPr lang="zh-CN" altLang="en-US" dirty="0">
                <a:solidFill>
                  <a:srgbClr val="000000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阿里巴巴普惠体" panose="00020600040101010101" charset="-122"/>
              </a:rPr>
              <a:t>项目简介</a:t>
            </a:r>
            <a:r>
              <a:rPr lang="en-US" altLang="zh-CN" dirty="0">
                <a:solidFill>
                  <a:srgbClr val="000000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阿里巴巴普惠体" panose="00020600040101010101" charset="-122"/>
              </a:rPr>
              <a:t>】</a:t>
            </a:r>
            <a:r>
              <a:rPr lang="zh-CN" altLang="en-US" dirty="0">
                <a:solidFill>
                  <a:srgbClr val="000000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阿里巴巴普惠体" panose="00020600040101010101" charset="-122"/>
              </a:rPr>
              <a:t>可在当前白框区域内自由排版，中文使用微软雅黑，西文使用</a:t>
            </a:r>
            <a:r>
              <a:rPr lang="en-US" altLang="zh-CN" dirty="0">
                <a:solidFill>
                  <a:srgbClr val="000000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阿里巴巴普惠体" panose="00020600040101010101" charset="-122"/>
              </a:rPr>
              <a:t>Times New Roman</a:t>
            </a:r>
            <a:r>
              <a:rPr lang="zh-CN" altLang="en-US" dirty="0">
                <a:solidFill>
                  <a:srgbClr val="000000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阿里巴巴普惠体" panose="00020600040101010101" charset="-122"/>
              </a:rPr>
              <a:t>。须附加作品图片，请勿压缩，保证清晰度不低于</a:t>
            </a:r>
            <a:r>
              <a:rPr lang="en-US" altLang="zh-CN" dirty="0">
                <a:solidFill>
                  <a:srgbClr val="000000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阿里巴巴普惠体" panose="00020600040101010101" charset="-122"/>
              </a:rPr>
              <a:t>120 dpi</a:t>
            </a:r>
            <a:r>
              <a:rPr lang="zh-CN" altLang="en-US" dirty="0">
                <a:solidFill>
                  <a:srgbClr val="000000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阿里巴巴普惠体" panose="00020600040101010101" charset="-122"/>
              </a:rPr>
              <a:t>。</a:t>
            </a:r>
            <a:endParaRPr lang="zh-CN" altLang="en-US" dirty="0">
              <a:solidFill>
                <a:srgbClr val="000000"/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阿里巴巴普惠体" panose="00020600040101010101" charset="-122"/>
            </a:endParaRPr>
          </a:p>
          <a:p>
            <a:pPr algn="just">
              <a:lnSpc>
                <a:spcPts val="3065"/>
              </a:lnSpc>
            </a:pPr>
            <a:r>
              <a:rPr lang="zh-CN" altLang="en-US" b="1" u="sng" dirty="0">
                <a:solidFill>
                  <a:srgbClr val="FF0000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阿里巴巴普惠体" panose="00020600040101010101" charset="-122"/>
              </a:rPr>
              <a:t>【注意】请勿替换背景图片及底部二维码。</a:t>
            </a:r>
            <a:r>
              <a:rPr lang="zh-CN" altLang="en-US" b="1" u="sng" dirty="0">
                <a:solidFill>
                  <a:srgbClr val="FF0000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阿里巴巴普惠体" panose="00020600040101010101" charset="-122"/>
              </a:rPr>
              <a:t>请勿更改字体格式、整体排版等。</a:t>
            </a:r>
            <a:endParaRPr lang="zh-CN" altLang="en-US" b="1" u="sng" dirty="0">
              <a:solidFill>
                <a:srgbClr val="FF0000"/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阿里巴巴普惠体" panose="00020600040101010101" charset="-122"/>
            </a:endParaRPr>
          </a:p>
        </p:txBody>
      </p:sp>
      <p:sp>
        <p:nvSpPr>
          <p:cNvPr id="19" name="TextBox 61"/>
          <p:cNvSpPr txBox="1"/>
          <p:nvPr/>
        </p:nvSpPr>
        <p:spPr>
          <a:xfrm>
            <a:off x="1084308" y="5490018"/>
            <a:ext cx="8032108" cy="584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60"/>
              </a:lnSpc>
            </a:pPr>
            <a:r>
              <a:rPr lang="en-US" sz="326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字由点字倔强黑" panose="00020600040101010101" charset="-122"/>
              </a:rPr>
              <a:t>一款未来分体式飞行汽车-UAM650</a:t>
            </a:r>
            <a:endParaRPr lang="en-US" sz="3260" b="1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字由点字倔强黑" panose="00020600040101010101" charset="-122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1333500" y="3633470"/>
            <a:ext cx="7376160" cy="373380"/>
            <a:chOff x="2100" y="5722"/>
            <a:chExt cx="11616" cy="588"/>
          </a:xfrm>
        </p:grpSpPr>
        <p:sp>
          <p:nvSpPr>
            <p:cNvPr id="21" name="TextBox 58"/>
            <p:cNvSpPr txBox="1"/>
            <p:nvPr>
              <p:custDataLst>
                <p:tags r:id="rId4"/>
              </p:custDataLst>
            </p:nvPr>
          </p:nvSpPr>
          <p:spPr>
            <a:xfrm>
              <a:off x="2100" y="5722"/>
              <a:ext cx="1772" cy="56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 fontAlgn="b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950" b="1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阿里巴巴普惠体" panose="00020600040101010101" charset="-122"/>
                </a:rPr>
                <a:t>团队成员</a:t>
              </a:r>
              <a:r>
                <a:rPr lang="zh-CN" altLang="en-US" sz="1950" b="1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阿里巴巴普惠体" panose="00020600040101010101" charset="-122"/>
                </a:rPr>
                <a:t>：</a:t>
              </a:r>
              <a:endParaRPr lang="en-US" sz="195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阿里巴巴普惠体" panose="00020600040101010101" charset="-122"/>
              </a:endParaRPr>
            </a:p>
          </p:txBody>
        </p:sp>
        <p:sp>
          <p:nvSpPr>
            <p:cNvPr id="22" name="文本框 21"/>
            <p:cNvSpPr txBox="1"/>
            <p:nvPr>
              <p:custDataLst>
                <p:tags r:id="rId5"/>
              </p:custDataLst>
            </p:nvPr>
          </p:nvSpPr>
          <p:spPr>
            <a:xfrm>
              <a:off x="3900" y="5722"/>
              <a:ext cx="9817" cy="588"/>
            </a:xfrm>
            <a:prstGeom prst="rect">
              <a:avLst/>
            </a:prstGeom>
            <a:noFill/>
          </p:spPr>
          <p:txBody>
            <a:bodyPr wrap="square" rtlCol="0" anchor="t">
              <a:noAutofit/>
            </a:bodyPr>
            <a:p>
              <a:pPr algn="l" fontAlgn="b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95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阿里巴巴普惠体" panose="00020600040101010101" charset="-122"/>
                </a:rPr>
                <a:t>张三</a:t>
              </a:r>
              <a:r>
                <a:rPr lang="en-US" sz="195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阿里巴巴普惠体" panose="00020600040101010101" charset="-122"/>
                </a:rPr>
                <a:t> </a:t>
              </a:r>
              <a:r>
                <a:rPr lang="zh-CN" altLang="en-US" sz="195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阿里巴巴普惠体" panose="00020600040101010101" charset="-122"/>
                </a:rPr>
                <a:t>李四</a:t>
              </a:r>
              <a:r>
                <a:rPr lang="en-US" sz="195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阿里巴巴普惠体" panose="00020600040101010101" charset="-122"/>
                </a:rPr>
                <a:t> </a:t>
              </a:r>
              <a:r>
                <a:rPr lang="zh-CN" altLang="en-US" sz="195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阿里巴巴普惠体" panose="00020600040101010101" charset="-122"/>
                </a:rPr>
                <a:t>王五</a:t>
              </a:r>
              <a:r>
                <a:rPr lang="en-US" sz="195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阿里巴巴普惠体" panose="00020600040101010101" charset="-122"/>
                </a:rPr>
                <a:t> xxx </a:t>
              </a:r>
              <a:r>
                <a:rPr lang="en-US" altLang="zh-CN" sz="195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阿里巴巴普惠体" panose="00020600040101010101" charset="-122"/>
                </a:rPr>
                <a:t>xxx</a:t>
              </a:r>
              <a:endParaRPr lang="en-US" altLang="en-US" sz="195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阿里巴巴普惠体" panose="00020600040101010101" charset="-122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1333500" y="3989070"/>
            <a:ext cx="7376795" cy="373380"/>
            <a:chOff x="2100" y="5722"/>
            <a:chExt cx="11617" cy="588"/>
          </a:xfrm>
        </p:grpSpPr>
        <p:sp>
          <p:nvSpPr>
            <p:cNvPr id="31" name="TextBox 58"/>
            <p:cNvSpPr txBox="1"/>
            <p:nvPr>
              <p:custDataLst>
                <p:tags r:id="rId6"/>
              </p:custDataLst>
            </p:nvPr>
          </p:nvSpPr>
          <p:spPr>
            <a:xfrm>
              <a:off x="2100" y="5722"/>
              <a:ext cx="1772" cy="56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 fontAlgn="b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950" b="1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阿里巴巴普惠体" panose="00020600040101010101" charset="-122"/>
                </a:rPr>
                <a:t>指导教师：</a:t>
              </a:r>
              <a:endParaRPr lang="en-US" sz="195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阿里巴巴普惠体" panose="00020600040101010101" charset="-122"/>
              </a:endParaRPr>
            </a:p>
          </p:txBody>
        </p:sp>
        <p:sp>
          <p:nvSpPr>
            <p:cNvPr id="32" name="文本框 31"/>
            <p:cNvSpPr txBox="1"/>
            <p:nvPr>
              <p:custDataLst>
                <p:tags r:id="rId7"/>
              </p:custDataLst>
            </p:nvPr>
          </p:nvSpPr>
          <p:spPr>
            <a:xfrm>
              <a:off x="3900" y="5722"/>
              <a:ext cx="9817" cy="588"/>
            </a:xfrm>
            <a:prstGeom prst="rect">
              <a:avLst/>
            </a:prstGeom>
            <a:noFill/>
          </p:spPr>
          <p:txBody>
            <a:bodyPr wrap="square" rtlCol="0" anchor="t">
              <a:noAutofit/>
            </a:bodyPr>
            <a:p>
              <a:pPr algn="l" fontAlgn="b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95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阿里巴巴普惠体" panose="00020600040101010101" charset="-122"/>
                </a:rPr>
                <a:t>张三</a:t>
              </a:r>
              <a:r>
                <a:rPr lang="en-US" sz="195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阿里巴巴普惠体" panose="00020600040101010101" charset="-122"/>
                </a:rPr>
                <a:t> </a:t>
              </a:r>
              <a:r>
                <a:rPr lang="zh-CN" altLang="en-US" sz="195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阿里巴巴普惠体" panose="00020600040101010101" charset="-122"/>
                </a:rPr>
                <a:t>李四</a:t>
              </a:r>
              <a:r>
                <a:rPr lang="en-US" sz="195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阿里巴巴普惠体" panose="00020600040101010101" charset="-122"/>
                </a:rPr>
                <a:t> </a:t>
              </a:r>
              <a:endParaRPr lang="en-US" altLang="en-US" sz="195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阿里巴巴普惠体" panose="00020600040101010101" charset="-122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1334135" y="4344670"/>
            <a:ext cx="7376795" cy="373380"/>
            <a:chOff x="2100" y="5722"/>
            <a:chExt cx="11617" cy="588"/>
          </a:xfrm>
        </p:grpSpPr>
        <p:sp>
          <p:nvSpPr>
            <p:cNvPr id="34" name="TextBox 58"/>
            <p:cNvSpPr txBox="1"/>
            <p:nvPr>
              <p:custDataLst>
                <p:tags r:id="rId8"/>
              </p:custDataLst>
            </p:nvPr>
          </p:nvSpPr>
          <p:spPr>
            <a:xfrm>
              <a:off x="2100" y="5722"/>
              <a:ext cx="1772" cy="56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 fontAlgn="b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950" b="1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阿里巴巴普惠体" panose="00020600040101010101" charset="-122"/>
                </a:rPr>
                <a:t>参赛单位：</a:t>
              </a:r>
              <a:endParaRPr lang="en-US" sz="195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阿里巴巴普惠体" panose="00020600040101010101" charset="-122"/>
              </a:endParaRPr>
            </a:p>
          </p:txBody>
        </p:sp>
        <p:sp>
          <p:nvSpPr>
            <p:cNvPr id="35" name="文本框 34"/>
            <p:cNvSpPr txBox="1"/>
            <p:nvPr>
              <p:custDataLst>
                <p:tags r:id="rId9"/>
              </p:custDataLst>
            </p:nvPr>
          </p:nvSpPr>
          <p:spPr>
            <a:xfrm>
              <a:off x="3900" y="5722"/>
              <a:ext cx="9817" cy="588"/>
            </a:xfrm>
            <a:prstGeom prst="rect">
              <a:avLst/>
            </a:prstGeom>
            <a:noFill/>
          </p:spPr>
          <p:txBody>
            <a:bodyPr wrap="square" rtlCol="0" anchor="t">
              <a:noAutofit/>
            </a:bodyPr>
            <a:p>
              <a:pPr algn="l" fontAlgn="b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95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阿里巴巴普惠体" panose="00020600040101010101" charset="-122"/>
                </a:rPr>
                <a:t>xxx</a:t>
              </a:r>
              <a:r>
                <a:rPr lang="en-US" altLang="zh-CN" sz="195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阿里巴巴普惠体" panose="00020600040101010101" charset="-122"/>
                </a:rPr>
                <a:t>xxx</a:t>
              </a:r>
              <a:endParaRPr lang="en-US" altLang="en-US" sz="195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阿里巴巴普惠体" panose="00020600040101010101" charset="-122"/>
              </a:endParaRPr>
            </a:p>
          </p:txBody>
        </p:sp>
      </p:grpSp>
    </p:spTree>
  </p:cSld>
  <p:clrMapOvr>
    <a:masterClrMapping/>
  </p:clrMapOvr>
</p:sld>
</file>

<file path=ppt/tags/tag1.xml><?xml version="1.0" encoding="utf-8"?>
<p:tagLst xmlns:p="http://schemas.openxmlformats.org/presentationml/2006/main">
  <p:tag name="KSO_WM_DIAGRAM_VIRTUALLY_FRAME" val="{&quot;height&quot;:144.7,&quot;left&quot;:101.2,&quot;top&quot;:286.7,&quot;width&quot;:612.9}"/>
</p:tagLst>
</file>

<file path=ppt/tags/tag2.xml><?xml version="1.0" encoding="utf-8"?>
<p:tagLst xmlns:p="http://schemas.openxmlformats.org/presentationml/2006/main">
  <p:tag name="KSO_WM_DIAGRAM_VIRTUALLY_FRAME" val="{&quot;height&quot;:144.7,&quot;left&quot;:101.2,&quot;top&quot;:286.7,&quot;width&quot;:612.9}"/>
</p:tagLst>
</file>

<file path=ppt/tags/tag3.xml><?xml version="1.0" encoding="utf-8"?>
<p:tagLst xmlns:p="http://schemas.openxmlformats.org/presentationml/2006/main">
  <p:tag name="KSO_WM_DIAGRAM_VIRTUALLY_FRAME" val="{&quot;height&quot;:144.7,&quot;left&quot;:101.2,&quot;top&quot;:286.7,&quot;width&quot;:612.9}"/>
</p:tagLst>
</file>

<file path=ppt/tags/tag4.xml><?xml version="1.0" encoding="utf-8"?>
<p:tagLst xmlns:p="http://schemas.openxmlformats.org/presentationml/2006/main">
  <p:tag name="KSO_WM_DIAGRAM_VIRTUALLY_FRAME" val="{&quot;height&quot;:144.7,&quot;left&quot;:101.2,&quot;top&quot;:286.7,&quot;width&quot;:612.9}"/>
</p:tagLst>
</file>

<file path=ppt/tags/tag5.xml><?xml version="1.0" encoding="utf-8"?>
<p:tagLst xmlns:p="http://schemas.openxmlformats.org/presentationml/2006/main">
  <p:tag name="KSO_WM_DIAGRAM_VIRTUALLY_FRAME" val="{&quot;height&quot;:144.7,&quot;left&quot;:101.2,&quot;top&quot;:286.7,&quot;width&quot;:612.9}"/>
</p:tagLst>
</file>

<file path=ppt/tags/tag6.xml><?xml version="1.0" encoding="utf-8"?>
<p:tagLst xmlns:p="http://schemas.openxmlformats.org/presentationml/2006/main">
  <p:tag name="KSO_WM_DIAGRAM_VIRTUALLY_FRAME" val="{&quot;height&quot;:144.7,&quot;left&quot;:101.2,&quot;top&quot;:286.7,&quot;width&quot;:612.9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301</Words>
  <Application>WPS 演示</Application>
  <PresentationFormat>自定义</PresentationFormat>
  <Paragraphs>31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1" baseType="lpstr">
      <vt:lpstr>Arial</vt:lpstr>
      <vt:lpstr>宋体</vt:lpstr>
      <vt:lpstr>Wingdings</vt:lpstr>
      <vt:lpstr>微软雅黑</vt:lpstr>
      <vt:lpstr>字由点字倔强黑</vt:lpstr>
      <vt:lpstr>黑体</vt:lpstr>
      <vt:lpstr>阿里巴巴普惠体</vt:lpstr>
      <vt:lpstr>Calibri</vt:lpstr>
      <vt:lpstr>Arial Unicode MS</vt:lpstr>
      <vt:lpstr>Office Theme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CPIPC</dc:title>
  <dc:creator/>
  <cp:lastModifiedBy>baijing</cp:lastModifiedBy>
  <cp:revision>13</cp:revision>
  <dcterms:created xsi:type="dcterms:W3CDTF">2006-08-16T00:00:00Z</dcterms:created>
  <dcterms:modified xsi:type="dcterms:W3CDTF">2025-10-15T01:53:39Z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A3539B3481644158A322576F805D9EA4_13</vt:lpwstr>
  </property>
  <property fmtid="{D5CDD505-2E9C-101B-9397-08002B2CF9AE}" pid="3" name="KSOProductBuildVer">
    <vt:lpwstr>2052-12.1.0.19770</vt:lpwstr>
  </property>
</Properties>
</file>